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  <p:sldMasterId id="2147483684" r:id="rId3"/>
  </p:sldMasterIdLst>
  <p:notesMasterIdLst>
    <p:notesMasterId r:id="rId51"/>
  </p:notesMasterIdLst>
  <p:sldIdLst>
    <p:sldId id="307" r:id="rId4"/>
    <p:sldId id="297" r:id="rId5"/>
    <p:sldId id="361" r:id="rId6"/>
    <p:sldId id="318" r:id="rId7"/>
    <p:sldId id="294" r:id="rId8"/>
    <p:sldId id="298" r:id="rId9"/>
    <p:sldId id="289" r:id="rId10"/>
    <p:sldId id="311" r:id="rId11"/>
    <p:sldId id="312" r:id="rId12"/>
    <p:sldId id="313" r:id="rId13"/>
    <p:sldId id="314" r:id="rId14"/>
    <p:sldId id="315" r:id="rId15"/>
    <p:sldId id="360" r:id="rId16"/>
    <p:sldId id="362" r:id="rId17"/>
    <p:sldId id="347" r:id="rId18"/>
    <p:sldId id="319" r:id="rId19"/>
    <p:sldId id="320" r:id="rId20"/>
    <p:sldId id="321" r:id="rId21"/>
    <p:sldId id="322" r:id="rId22"/>
    <p:sldId id="323" r:id="rId23"/>
    <p:sldId id="375" r:id="rId24"/>
    <p:sldId id="325" r:id="rId25"/>
    <p:sldId id="348" r:id="rId26"/>
    <p:sldId id="326" r:id="rId27"/>
    <p:sldId id="334" r:id="rId28"/>
    <p:sldId id="328" r:id="rId29"/>
    <p:sldId id="371" r:id="rId30"/>
    <p:sldId id="330" r:id="rId31"/>
    <p:sldId id="331" r:id="rId32"/>
    <p:sldId id="363" r:id="rId33"/>
    <p:sldId id="349" r:id="rId34"/>
    <p:sldId id="333" r:id="rId35"/>
    <p:sldId id="372" r:id="rId36"/>
    <p:sldId id="364" r:id="rId37"/>
    <p:sldId id="353" r:id="rId38"/>
    <p:sldId id="337" r:id="rId39"/>
    <p:sldId id="374" r:id="rId40"/>
    <p:sldId id="355" r:id="rId41"/>
    <p:sldId id="350" r:id="rId42"/>
    <p:sldId id="340" r:id="rId43"/>
    <p:sldId id="327" r:id="rId44"/>
    <p:sldId id="357" r:id="rId45"/>
    <p:sldId id="343" r:id="rId46"/>
    <p:sldId id="358" r:id="rId47"/>
    <p:sldId id="367" r:id="rId48"/>
    <p:sldId id="346" r:id="rId49"/>
    <p:sldId id="351" r:id="rId50"/>
  </p:sldIdLst>
  <p:sldSz cx="9144000" cy="6858000" type="screen4x3"/>
  <p:notesSz cx="7102475" cy="9388475"/>
  <p:embeddedFontLst>
    <p:embeddedFont>
      <p:font typeface="Calibri Light" panose="020F0302020204030204" pitchFamily="34" charset="0"/>
      <p:regular r:id="rId52"/>
      <p:italic r:id="rId53"/>
    </p:embeddedFon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Wingdings 2" panose="05020102010507070707" pitchFamily="18" charset="2"/>
      <p:regular r:id="rId58"/>
    </p:embeddedFont>
    <p:embeddedFont>
      <p:font typeface="Arial Black" panose="020B0A04020102020204" pitchFamily="34" charset="0"/>
      <p:bold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3CC33"/>
    <a:srgbClr val="996633"/>
    <a:srgbClr val="FFFF99"/>
    <a:srgbClr val="DCE6F2"/>
    <a:srgbClr val="FF6699"/>
    <a:srgbClr val="C6D9F1"/>
    <a:srgbClr val="FFFF00"/>
    <a:srgbClr val="E5BAF8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98" autoAdjust="0"/>
    <p:restoredTop sz="99288" autoAdjust="0"/>
  </p:normalViewPr>
  <p:slideViewPr>
    <p:cSldViewPr>
      <p:cViewPr varScale="1">
        <p:scale>
          <a:sx n="57" d="100"/>
          <a:sy n="57" d="100"/>
        </p:scale>
        <p:origin x="1048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49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font" Target="fonts/font4.fntdata"/><Relationship Id="rId63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font" Target="fonts/font3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font" Target="fonts/font6.fntdata"/><Relationship Id="rId61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1.fntdata"/><Relationship Id="rId6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5.fntdata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906828D0-D36A-420B-891B-63970283DABA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63A2AE94-0A2D-4B90-8F89-76AEE26AA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861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2AE94-0A2D-4B90-8F89-76AEE26AA9C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582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2AE94-0A2D-4B90-8F89-76AEE26AA9C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650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301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85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046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3758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108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0229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3340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838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5487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3342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608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362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4489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568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9304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33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3149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4280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5257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15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3663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11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672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9222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434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887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039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304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306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340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279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467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507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9EACBDF-AD1F-41A4-AFA5-9CD88D827AA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472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9EACBDF-AD1F-41A4-AFA5-9CD88D827AA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248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ACBDF-AD1F-41A4-AFA5-9CD88D827AA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974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26" Type="http://schemas.openxmlformats.org/officeDocument/2006/relationships/image" Target="../media/image45.png"/><Relationship Id="rId3" Type="http://schemas.openxmlformats.org/officeDocument/2006/relationships/image" Target="../media/image22.png"/><Relationship Id="rId21" Type="http://schemas.openxmlformats.org/officeDocument/2006/relationships/image" Target="../media/image40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5" Type="http://schemas.openxmlformats.org/officeDocument/2006/relationships/image" Target="../media/image44.png"/><Relationship Id="rId33" Type="http://schemas.openxmlformats.org/officeDocument/2006/relationships/image" Target="../media/image52.png"/><Relationship Id="rId2" Type="http://schemas.openxmlformats.org/officeDocument/2006/relationships/image" Target="../media/image21.PNG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29" Type="http://schemas.openxmlformats.org/officeDocument/2006/relationships/image" Target="../media/image4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24" Type="http://schemas.openxmlformats.org/officeDocument/2006/relationships/image" Target="../media/image43.png"/><Relationship Id="rId32" Type="http://schemas.openxmlformats.org/officeDocument/2006/relationships/image" Target="../media/image51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23" Type="http://schemas.openxmlformats.org/officeDocument/2006/relationships/image" Target="../media/image42.png"/><Relationship Id="rId28" Type="http://schemas.openxmlformats.org/officeDocument/2006/relationships/image" Target="../media/image47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31" Type="http://schemas.openxmlformats.org/officeDocument/2006/relationships/image" Target="../media/image50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41.png"/><Relationship Id="rId27" Type="http://schemas.openxmlformats.org/officeDocument/2006/relationships/image" Target="../media/image46.png"/><Relationship Id="rId30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openxmlformats.org/officeDocument/2006/relationships/image" Target="../media/image53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91.png"/><Relationship Id="rId3" Type="http://schemas.openxmlformats.org/officeDocument/2006/relationships/image" Target="../media/image87.png"/><Relationship Id="rId7" Type="http://schemas.openxmlformats.org/officeDocument/2006/relationships/image" Target="../media/image59.png"/><Relationship Id="rId12" Type="http://schemas.openxmlformats.org/officeDocument/2006/relationships/image" Target="../media/image90.png"/><Relationship Id="rId2" Type="http://schemas.openxmlformats.org/officeDocument/2006/relationships/image" Target="../media/image86.png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8.png"/><Relationship Id="rId11" Type="http://schemas.openxmlformats.org/officeDocument/2006/relationships/image" Target="../media/image89.png"/><Relationship Id="rId5" Type="http://schemas.openxmlformats.org/officeDocument/2006/relationships/image" Target="../media/image57.png"/><Relationship Id="rId15" Type="http://schemas.openxmlformats.org/officeDocument/2006/relationships/image" Target="../media/image93.png"/><Relationship Id="rId10" Type="http://schemas.openxmlformats.org/officeDocument/2006/relationships/image" Target="../media/image88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9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18" Type="http://schemas.openxmlformats.org/officeDocument/2006/relationships/image" Target="../media/image110.png"/><Relationship Id="rId3" Type="http://schemas.openxmlformats.org/officeDocument/2006/relationships/image" Target="../media/image95.png"/><Relationship Id="rId21" Type="http://schemas.openxmlformats.org/officeDocument/2006/relationships/image" Target="../media/image113.png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17" Type="http://schemas.openxmlformats.org/officeDocument/2006/relationships/image" Target="../media/image109.png"/><Relationship Id="rId25" Type="http://schemas.openxmlformats.org/officeDocument/2006/relationships/image" Target="../media/image117.png"/><Relationship Id="rId2" Type="http://schemas.openxmlformats.org/officeDocument/2006/relationships/image" Target="../media/image21.PNG"/><Relationship Id="rId16" Type="http://schemas.openxmlformats.org/officeDocument/2006/relationships/image" Target="../media/image108.png"/><Relationship Id="rId20" Type="http://schemas.openxmlformats.org/officeDocument/2006/relationships/image" Target="../media/image11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24" Type="http://schemas.openxmlformats.org/officeDocument/2006/relationships/image" Target="../media/image116.png"/><Relationship Id="rId5" Type="http://schemas.openxmlformats.org/officeDocument/2006/relationships/image" Target="../media/image97.png"/><Relationship Id="rId15" Type="http://schemas.openxmlformats.org/officeDocument/2006/relationships/image" Target="../media/image107.png"/><Relationship Id="rId23" Type="http://schemas.openxmlformats.org/officeDocument/2006/relationships/image" Target="../media/image115.png"/><Relationship Id="rId10" Type="http://schemas.openxmlformats.org/officeDocument/2006/relationships/image" Target="../media/image102.png"/><Relationship Id="rId19" Type="http://schemas.openxmlformats.org/officeDocument/2006/relationships/image" Target="../media/image111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Relationship Id="rId14" Type="http://schemas.openxmlformats.org/officeDocument/2006/relationships/image" Target="../media/image106.png"/><Relationship Id="rId22" Type="http://schemas.openxmlformats.org/officeDocument/2006/relationships/image" Target="../media/image1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29.png"/><Relationship Id="rId18" Type="http://schemas.openxmlformats.org/officeDocument/2006/relationships/image" Target="../media/image134.png"/><Relationship Id="rId26" Type="http://schemas.openxmlformats.org/officeDocument/2006/relationships/image" Target="../media/image142.png"/><Relationship Id="rId3" Type="http://schemas.openxmlformats.org/officeDocument/2006/relationships/image" Target="../media/image119.png"/><Relationship Id="rId21" Type="http://schemas.openxmlformats.org/officeDocument/2006/relationships/image" Target="../media/image137.png"/><Relationship Id="rId34" Type="http://schemas.openxmlformats.org/officeDocument/2006/relationships/image" Target="../media/image150.png"/><Relationship Id="rId7" Type="http://schemas.openxmlformats.org/officeDocument/2006/relationships/image" Target="../media/image123.png"/><Relationship Id="rId12" Type="http://schemas.openxmlformats.org/officeDocument/2006/relationships/image" Target="../media/image128.png"/><Relationship Id="rId17" Type="http://schemas.openxmlformats.org/officeDocument/2006/relationships/image" Target="../media/image133.png"/><Relationship Id="rId25" Type="http://schemas.openxmlformats.org/officeDocument/2006/relationships/image" Target="../media/image141.png"/><Relationship Id="rId33" Type="http://schemas.openxmlformats.org/officeDocument/2006/relationships/image" Target="../media/image149.png"/><Relationship Id="rId2" Type="http://schemas.openxmlformats.org/officeDocument/2006/relationships/image" Target="../media/image118.png"/><Relationship Id="rId16" Type="http://schemas.openxmlformats.org/officeDocument/2006/relationships/image" Target="../media/image132.png"/><Relationship Id="rId20" Type="http://schemas.openxmlformats.org/officeDocument/2006/relationships/image" Target="../media/image136.png"/><Relationship Id="rId29" Type="http://schemas.openxmlformats.org/officeDocument/2006/relationships/image" Target="../media/image14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2.png"/><Relationship Id="rId11" Type="http://schemas.openxmlformats.org/officeDocument/2006/relationships/image" Target="../media/image127.png"/><Relationship Id="rId24" Type="http://schemas.openxmlformats.org/officeDocument/2006/relationships/image" Target="../media/image140.png"/><Relationship Id="rId32" Type="http://schemas.openxmlformats.org/officeDocument/2006/relationships/image" Target="../media/image148.png"/><Relationship Id="rId5" Type="http://schemas.openxmlformats.org/officeDocument/2006/relationships/image" Target="../media/image121.png"/><Relationship Id="rId15" Type="http://schemas.openxmlformats.org/officeDocument/2006/relationships/image" Target="../media/image131.png"/><Relationship Id="rId23" Type="http://schemas.openxmlformats.org/officeDocument/2006/relationships/image" Target="../media/image139.png"/><Relationship Id="rId28" Type="http://schemas.openxmlformats.org/officeDocument/2006/relationships/image" Target="../media/image144.png"/><Relationship Id="rId10" Type="http://schemas.openxmlformats.org/officeDocument/2006/relationships/image" Target="../media/image126.png"/><Relationship Id="rId19" Type="http://schemas.openxmlformats.org/officeDocument/2006/relationships/image" Target="../media/image135.png"/><Relationship Id="rId31" Type="http://schemas.openxmlformats.org/officeDocument/2006/relationships/image" Target="../media/image147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Relationship Id="rId14" Type="http://schemas.openxmlformats.org/officeDocument/2006/relationships/image" Target="../media/image130.png"/><Relationship Id="rId22" Type="http://schemas.openxmlformats.org/officeDocument/2006/relationships/image" Target="../media/image138.png"/><Relationship Id="rId27" Type="http://schemas.openxmlformats.org/officeDocument/2006/relationships/image" Target="../media/image143.png"/><Relationship Id="rId30" Type="http://schemas.openxmlformats.org/officeDocument/2006/relationships/image" Target="../media/image146.png"/><Relationship Id="rId35" Type="http://schemas.openxmlformats.org/officeDocument/2006/relationships/image" Target="../media/image1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53.png"/><Relationship Id="rId7" Type="http://schemas.openxmlformats.org/officeDocument/2006/relationships/image" Target="../media/image157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13" Type="http://schemas.openxmlformats.org/officeDocument/2006/relationships/image" Target="../media/image171.png"/><Relationship Id="rId18" Type="http://schemas.openxmlformats.org/officeDocument/2006/relationships/image" Target="../media/image176.png"/><Relationship Id="rId3" Type="http://schemas.openxmlformats.org/officeDocument/2006/relationships/image" Target="../media/image161.png"/><Relationship Id="rId7" Type="http://schemas.openxmlformats.org/officeDocument/2006/relationships/image" Target="../media/image165.png"/><Relationship Id="rId12" Type="http://schemas.openxmlformats.org/officeDocument/2006/relationships/image" Target="../media/image170.png"/><Relationship Id="rId17" Type="http://schemas.openxmlformats.org/officeDocument/2006/relationships/image" Target="../media/image175.png"/><Relationship Id="rId2" Type="http://schemas.openxmlformats.org/officeDocument/2006/relationships/image" Target="../media/image160.png"/><Relationship Id="rId16" Type="http://schemas.openxmlformats.org/officeDocument/2006/relationships/image" Target="../media/image174.png"/><Relationship Id="rId20" Type="http://schemas.openxmlformats.org/officeDocument/2006/relationships/image" Target="../media/image17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64.png"/><Relationship Id="rId11" Type="http://schemas.openxmlformats.org/officeDocument/2006/relationships/image" Target="../media/image169.png"/><Relationship Id="rId5" Type="http://schemas.openxmlformats.org/officeDocument/2006/relationships/image" Target="../media/image163.png"/><Relationship Id="rId15" Type="http://schemas.openxmlformats.org/officeDocument/2006/relationships/image" Target="../media/image173.png"/><Relationship Id="rId10" Type="http://schemas.openxmlformats.org/officeDocument/2006/relationships/image" Target="../media/image168.png"/><Relationship Id="rId19" Type="http://schemas.openxmlformats.org/officeDocument/2006/relationships/image" Target="../media/image177.png"/><Relationship Id="rId4" Type="http://schemas.openxmlformats.org/officeDocument/2006/relationships/image" Target="../media/image162.png"/><Relationship Id="rId9" Type="http://schemas.openxmlformats.org/officeDocument/2006/relationships/image" Target="../media/image167.png"/><Relationship Id="rId14" Type="http://schemas.openxmlformats.org/officeDocument/2006/relationships/image" Target="../media/image17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13" Type="http://schemas.openxmlformats.org/officeDocument/2006/relationships/image" Target="../media/image195.png"/><Relationship Id="rId18" Type="http://schemas.openxmlformats.org/officeDocument/2006/relationships/image" Target="../media/image200.png"/><Relationship Id="rId26" Type="http://schemas.openxmlformats.org/officeDocument/2006/relationships/image" Target="../media/image208.png"/><Relationship Id="rId39" Type="http://schemas.openxmlformats.org/officeDocument/2006/relationships/image" Target="../media/image221.png"/><Relationship Id="rId3" Type="http://schemas.openxmlformats.org/officeDocument/2006/relationships/image" Target="../media/image185.png"/><Relationship Id="rId21" Type="http://schemas.openxmlformats.org/officeDocument/2006/relationships/image" Target="../media/image203.png"/><Relationship Id="rId34" Type="http://schemas.openxmlformats.org/officeDocument/2006/relationships/image" Target="../media/image216.png"/><Relationship Id="rId42" Type="http://schemas.openxmlformats.org/officeDocument/2006/relationships/image" Target="../media/image224.png"/><Relationship Id="rId7" Type="http://schemas.openxmlformats.org/officeDocument/2006/relationships/image" Target="../media/image189.png"/><Relationship Id="rId12" Type="http://schemas.openxmlformats.org/officeDocument/2006/relationships/image" Target="../media/image194.png"/><Relationship Id="rId17" Type="http://schemas.openxmlformats.org/officeDocument/2006/relationships/image" Target="../media/image199.png"/><Relationship Id="rId25" Type="http://schemas.openxmlformats.org/officeDocument/2006/relationships/image" Target="../media/image207.png"/><Relationship Id="rId33" Type="http://schemas.openxmlformats.org/officeDocument/2006/relationships/image" Target="../media/image215.png"/><Relationship Id="rId38" Type="http://schemas.openxmlformats.org/officeDocument/2006/relationships/image" Target="../media/image220.png"/><Relationship Id="rId46" Type="http://schemas.openxmlformats.org/officeDocument/2006/relationships/image" Target="../media/image228.png"/><Relationship Id="rId2" Type="http://schemas.openxmlformats.org/officeDocument/2006/relationships/image" Target="../media/image21.PNG"/><Relationship Id="rId16" Type="http://schemas.openxmlformats.org/officeDocument/2006/relationships/image" Target="../media/image198.png"/><Relationship Id="rId20" Type="http://schemas.openxmlformats.org/officeDocument/2006/relationships/image" Target="../media/image202.png"/><Relationship Id="rId29" Type="http://schemas.openxmlformats.org/officeDocument/2006/relationships/image" Target="../media/image211.png"/><Relationship Id="rId41" Type="http://schemas.openxmlformats.org/officeDocument/2006/relationships/image" Target="../media/image22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8.png"/><Relationship Id="rId11" Type="http://schemas.openxmlformats.org/officeDocument/2006/relationships/image" Target="../media/image193.png"/><Relationship Id="rId24" Type="http://schemas.openxmlformats.org/officeDocument/2006/relationships/image" Target="../media/image206.png"/><Relationship Id="rId32" Type="http://schemas.openxmlformats.org/officeDocument/2006/relationships/image" Target="../media/image214.png"/><Relationship Id="rId37" Type="http://schemas.openxmlformats.org/officeDocument/2006/relationships/image" Target="../media/image219.png"/><Relationship Id="rId40" Type="http://schemas.openxmlformats.org/officeDocument/2006/relationships/image" Target="../media/image222.png"/><Relationship Id="rId45" Type="http://schemas.openxmlformats.org/officeDocument/2006/relationships/image" Target="../media/image227.png"/><Relationship Id="rId5" Type="http://schemas.openxmlformats.org/officeDocument/2006/relationships/image" Target="../media/image187.png"/><Relationship Id="rId15" Type="http://schemas.openxmlformats.org/officeDocument/2006/relationships/image" Target="../media/image197.png"/><Relationship Id="rId23" Type="http://schemas.openxmlformats.org/officeDocument/2006/relationships/image" Target="../media/image205.png"/><Relationship Id="rId28" Type="http://schemas.openxmlformats.org/officeDocument/2006/relationships/image" Target="../media/image210.png"/><Relationship Id="rId36" Type="http://schemas.openxmlformats.org/officeDocument/2006/relationships/image" Target="../media/image218.png"/><Relationship Id="rId10" Type="http://schemas.openxmlformats.org/officeDocument/2006/relationships/image" Target="../media/image192.png"/><Relationship Id="rId19" Type="http://schemas.openxmlformats.org/officeDocument/2006/relationships/image" Target="../media/image201.png"/><Relationship Id="rId31" Type="http://schemas.openxmlformats.org/officeDocument/2006/relationships/image" Target="../media/image213.png"/><Relationship Id="rId44" Type="http://schemas.openxmlformats.org/officeDocument/2006/relationships/image" Target="../media/image226.png"/><Relationship Id="rId4" Type="http://schemas.openxmlformats.org/officeDocument/2006/relationships/image" Target="../media/image186.png"/><Relationship Id="rId9" Type="http://schemas.openxmlformats.org/officeDocument/2006/relationships/image" Target="../media/image191.png"/><Relationship Id="rId14" Type="http://schemas.openxmlformats.org/officeDocument/2006/relationships/image" Target="../media/image196.png"/><Relationship Id="rId22" Type="http://schemas.openxmlformats.org/officeDocument/2006/relationships/image" Target="../media/image204.png"/><Relationship Id="rId27" Type="http://schemas.openxmlformats.org/officeDocument/2006/relationships/image" Target="../media/image209.png"/><Relationship Id="rId30" Type="http://schemas.openxmlformats.org/officeDocument/2006/relationships/image" Target="../media/image212.png"/><Relationship Id="rId35" Type="http://schemas.openxmlformats.org/officeDocument/2006/relationships/image" Target="../media/image217.png"/><Relationship Id="rId43" Type="http://schemas.openxmlformats.org/officeDocument/2006/relationships/image" Target="../media/image22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png"/><Relationship Id="rId13" Type="http://schemas.openxmlformats.org/officeDocument/2006/relationships/image" Target="../media/image240.png"/><Relationship Id="rId3" Type="http://schemas.openxmlformats.org/officeDocument/2006/relationships/image" Target="../media/image230.png"/><Relationship Id="rId7" Type="http://schemas.openxmlformats.org/officeDocument/2006/relationships/image" Target="../media/image234.png"/><Relationship Id="rId12" Type="http://schemas.openxmlformats.org/officeDocument/2006/relationships/image" Target="../media/image239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3.png"/><Relationship Id="rId11" Type="http://schemas.openxmlformats.org/officeDocument/2006/relationships/image" Target="../media/image238.png"/><Relationship Id="rId5" Type="http://schemas.openxmlformats.org/officeDocument/2006/relationships/image" Target="../media/image232.png"/><Relationship Id="rId15" Type="http://schemas.openxmlformats.org/officeDocument/2006/relationships/image" Target="../media/image242.png"/><Relationship Id="rId10" Type="http://schemas.openxmlformats.org/officeDocument/2006/relationships/image" Target="../media/image237.png"/><Relationship Id="rId4" Type="http://schemas.openxmlformats.org/officeDocument/2006/relationships/image" Target="../media/image231.png"/><Relationship Id="rId9" Type="http://schemas.openxmlformats.org/officeDocument/2006/relationships/image" Target="../media/image236.png"/><Relationship Id="rId14" Type="http://schemas.openxmlformats.org/officeDocument/2006/relationships/image" Target="../media/image2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7" Type="http://schemas.openxmlformats.org/officeDocument/2006/relationships/image" Target="../media/image248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7.png"/><Relationship Id="rId5" Type="http://schemas.openxmlformats.org/officeDocument/2006/relationships/image" Target="../media/image246.png"/><Relationship Id="rId4" Type="http://schemas.openxmlformats.org/officeDocument/2006/relationships/image" Target="../media/image24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5.png"/><Relationship Id="rId13" Type="http://schemas.openxmlformats.org/officeDocument/2006/relationships/image" Target="../media/image260.png"/><Relationship Id="rId3" Type="http://schemas.openxmlformats.org/officeDocument/2006/relationships/image" Target="../media/image250.png"/><Relationship Id="rId7" Type="http://schemas.openxmlformats.org/officeDocument/2006/relationships/image" Target="../media/image254.png"/><Relationship Id="rId12" Type="http://schemas.openxmlformats.org/officeDocument/2006/relationships/image" Target="../media/image259.png"/><Relationship Id="rId17" Type="http://schemas.openxmlformats.org/officeDocument/2006/relationships/image" Target="../media/image264.png"/><Relationship Id="rId2" Type="http://schemas.openxmlformats.org/officeDocument/2006/relationships/image" Target="../media/image249.PNG"/><Relationship Id="rId16" Type="http://schemas.openxmlformats.org/officeDocument/2006/relationships/image" Target="../media/image26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3.png"/><Relationship Id="rId11" Type="http://schemas.openxmlformats.org/officeDocument/2006/relationships/image" Target="../media/image258.png"/><Relationship Id="rId5" Type="http://schemas.openxmlformats.org/officeDocument/2006/relationships/image" Target="../media/image252.png"/><Relationship Id="rId15" Type="http://schemas.openxmlformats.org/officeDocument/2006/relationships/image" Target="../media/image262.png"/><Relationship Id="rId10" Type="http://schemas.openxmlformats.org/officeDocument/2006/relationships/image" Target="../media/image257.png"/><Relationship Id="rId4" Type="http://schemas.openxmlformats.org/officeDocument/2006/relationships/image" Target="../media/image251.png"/><Relationship Id="rId9" Type="http://schemas.openxmlformats.org/officeDocument/2006/relationships/image" Target="../media/image256.png"/><Relationship Id="rId14" Type="http://schemas.openxmlformats.org/officeDocument/2006/relationships/image" Target="../media/image2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eacherspayteachers.com/Store/Melonheadz" TargetMode="External"/><Relationship Id="rId13" Type="http://schemas.openxmlformats.org/officeDocument/2006/relationships/hyperlink" Target="https://www.teacherspayteachers.com/Store/Alana-Naylor" TargetMode="External"/><Relationship Id="rId3" Type="http://schemas.openxmlformats.org/officeDocument/2006/relationships/hyperlink" Target="https://www.facebook.com/crockettsclassroom/" TargetMode="External"/><Relationship Id="rId7" Type="http://schemas.openxmlformats.org/officeDocument/2006/relationships/hyperlink" Target="https://www.teacherspayteachers.com/Store/Educlips" TargetMode="External"/><Relationship Id="rId12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Relationship Id="rId6" Type="http://schemas.openxmlformats.org/officeDocument/2006/relationships/hyperlink" Target="https://www.pinterest.com/crockettsclass/" TargetMode="External"/><Relationship Id="rId11" Type="http://schemas.openxmlformats.org/officeDocument/2006/relationships/hyperlink" Target="https://www.teacherspayteachers.com/Store/Kimberly-Geswein-Fonts" TargetMode="External"/><Relationship Id="rId5" Type="http://schemas.openxmlformats.org/officeDocument/2006/relationships/hyperlink" Target="http://www.crockettsclassroom.com/" TargetMode="External"/><Relationship Id="rId10" Type="http://schemas.openxmlformats.org/officeDocument/2006/relationships/hyperlink" Target="https://www.teacherspayteachers.com/Store/Hello-Literacy/Category/Fonts-11277" TargetMode="External"/><Relationship Id="rId4" Type="http://schemas.openxmlformats.org/officeDocument/2006/relationships/hyperlink" Target="https://www.instagram.com/crockettsclassroom/" TargetMode="External"/><Relationship Id="rId9" Type="http://schemas.openxmlformats.org/officeDocument/2006/relationships/hyperlink" Target="https://www.teacherspayteachers.com/Store/Ninjawoman-Clip-Art-Studio" TargetMode="External"/><Relationship Id="rId1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png"/><Relationship Id="rId13" Type="http://schemas.openxmlformats.org/officeDocument/2006/relationships/image" Target="../media/image276.png"/><Relationship Id="rId18" Type="http://schemas.openxmlformats.org/officeDocument/2006/relationships/image" Target="../media/image281.png"/><Relationship Id="rId3" Type="http://schemas.openxmlformats.org/officeDocument/2006/relationships/image" Target="../media/image266.png"/><Relationship Id="rId21" Type="http://schemas.openxmlformats.org/officeDocument/2006/relationships/image" Target="../media/image284.png"/><Relationship Id="rId7" Type="http://schemas.openxmlformats.org/officeDocument/2006/relationships/image" Target="../media/image270.png"/><Relationship Id="rId12" Type="http://schemas.openxmlformats.org/officeDocument/2006/relationships/image" Target="../media/image275.png"/><Relationship Id="rId17" Type="http://schemas.openxmlformats.org/officeDocument/2006/relationships/image" Target="../media/image280.png"/><Relationship Id="rId2" Type="http://schemas.openxmlformats.org/officeDocument/2006/relationships/image" Target="../media/image265.png"/><Relationship Id="rId16" Type="http://schemas.openxmlformats.org/officeDocument/2006/relationships/image" Target="../media/image279.png"/><Relationship Id="rId20" Type="http://schemas.openxmlformats.org/officeDocument/2006/relationships/image" Target="../media/image28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9.png"/><Relationship Id="rId11" Type="http://schemas.openxmlformats.org/officeDocument/2006/relationships/image" Target="../media/image274.png"/><Relationship Id="rId5" Type="http://schemas.openxmlformats.org/officeDocument/2006/relationships/image" Target="../media/image268.png"/><Relationship Id="rId15" Type="http://schemas.openxmlformats.org/officeDocument/2006/relationships/image" Target="../media/image278.png"/><Relationship Id="rId10" Type="http://schemas.openxmlformats.org/officeDocument/2006/relationships/image" Target="../media/image273.png"/><Relationship Id="rId19" Type="http://schemas.openxmlformats.org/officeDocument/2006/relationships/image" Target="../media/image282.png"/><Relationship Id="rId4" Type="http://schemas.openxmlformats.org/officeDocument/2006/relationships/image" Target="../media/image267.png"/><Relationship Id="rId9" Type="http://schemas.openxmlformats.org/officeDocument/2006/relationships/image" Target="../media/image272.png"/><Relationship Id="rId14" Type="http://schemas.openxmlformats.org/officeDocument/2006/relationships/image" Target="../media/image277.png"/><Relationship Id="rId22" Type="http://schemas.openxmlformats.org/officeDocument/2006/relationships/image" Target="../media/image28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3.png"/><Relationship Id="rId13" Type="http://schemas.openxmlformats.org/officeDocument/2006/relationships/image" Target="../media/image298.png"/><Relationship Id="rId3" Type="http://schemas.openxmlformats.org/officeDocument/2006/relationships/image" Target="../media/image288.png"/><Relationship Id="rId7" Type="http://schemas.openxmlformats.org/officeDocument/2006/relationships/image" Target="../media/image292.png"/><Relationship Id="rId12" Type="http://schemas.openxmlformats.org/officeDocument/2006/relationships/image" Target="../media/image297.png"/><Relationship Id="rId17" Type="http://schemas.openxmlformats.org/officeDocument/2006/relationships/image" Target="../media/image302.png"/><Relationship Id="rId2" Type="http://schemas.openxmlformats.org/officeDocument/2006/relationships/image" Target="../media/image287.png"/><Relationship Id="rId16" Type="http://schemas.openxmlformats.org/officeDocument/2006/relationships/image" Target="../media/image30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1.png"/><Relationship Id="rId11" Type="http://schemas.openxmlformats.org/officeDocument/2006/relationships/image" Target="../media/image296.png"/><Relationship Id="rId5" Type="http://schemas.openxmlformats.org/officeDocument/2006/relationships/image" Target="../media/image290.png"/><Relationship Id="rId15" Type="http://schemas.openxmlformats.org/officeDocument/2006/relationships/image" Target="../media/image300.png"/><Relationship Id="rId10" Type="http://schemas.openxmlformats.org/officeDocument/2006/relationships/image" Target="../media/image295.png"/><Relationship Id="rId4" Type="http://schemas.openxmlformats.org/officeDocument/2006/relationships/image" Target="../media/image289.png"/><Relationship Id="rId9" Type="http://schemas.openxmlformats.org/officeDocument/2006/relationships/image" Target="../media/image294.png"/><Relationship Id="rId14" Type="http://schemas.openxmlformats.org/officeDocument/2006/relationships/image" Target="../media/image29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8.png"/><Relationship Id="rId13" Type="http://schemas.openxmlformats.org/officeDocument/2006/relationships/image" Target="../media/image313.png"/><Relationship Id="rId18" Type="http://schemas.openxmlformats.org/officeDocument/2006/relationships/image" Target="../media/image318.png"/><Relationship Id="rId26" Type="http://schemas.openxmlformats.org/officeDocument/2006/relationships/image" Target="../media/image326.png"/><Relationship Id="rId39" Type="http://schemas.openxmlformats.org/officeDocument/2006/relationships/image" Target="../media/image339.png"/><Relationship Id="rId3" Type="http://schemas.openxmlformats.org/officeDocument/2006/relationships/image" Target="../media/image303.png"/><Relationship Id="rId21" Type="http://schemas.openxmlformats.org/officeDocument/2006/relationships/image" Target="../media/image321.png"/><Relationship Id="rId34" Type="http://schemas.openxmlformats.org/officeDocument/2006/relationships/image" Target="../media/image334.png"/><Relationship Id="rId7" Type="http://schemas.openxmlformats.org/officeDocument/2006/relationships/image" Target="../media/image307.png"/><Relationship Id="rId12" Type="http://schemas.openxmlformats.org/officeDocument/2006/relationships/image" Target="../media/image312.png"/><Relationship Id="rId17" Type="http://schemas.openxmlformats.org/officeDocument/2006/relationships/image" Target="../media/image317.png"/><Relationship Id="rId25" Type="http://schemas.openxmlformats.org/officeDocument/2006/relationships/image" Target="../media/image325.png"/><Relationship Id="rId33" Type="http://schemas.openxmlformats.org/officeDocument/2006/relationships/image" Target="../media/image333.png"/><Relationship Id="rId38" Type="http://schemas.openxmlformats.org/officeDocument/2006/relationships/image" Target="../media/image338.png"/><Relationship Id="rId2" Type="http://schemas.openxmlformats.org/officeDocument/2006/relationships/image" Target="../media/image21.PNG"/><Relationship Id="rId16" Type="http://schemas.openxmlformats.org/officeDocument/2006/relationships/image" Target="../media/image316.png"/><Relationship Id="rId20" Type="http://schemas.openxmlformats.org/officeDocument/2006/relationships/image" Target="../media/image320.png"/><Relationship Id="rId29" Type="http://schemas.openxmlformats.org/officeDocument/2006/relationships/image" Target="../media/image329.png"/><Relationship Id="rId41" Type="http://schemas.openxmlformats.org/officeDocument/2006/relationships/image" Target="../media/image34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6.png"/><Relationship Id="rId11" Type="http://schemas.openxmlformats.org/officeDocument/2006/relationships/image" Target="../media/image311.png"/><Relationship Id="rId24" Type="http://schemas.openxmlformats.org/officeDocument/2006/relationships/image" Target="../media/image324.png"/><Relationship Id="rId32" Type="http://schemas.openxmlformats.org/officeDocument/2006/relationships/image" Target="../media/image332.png"/><Relationship Id="rId37" Type="http://schemas.openxmlformats.org/officeDocument/2006/relationships/image" Target="../media/image337.png"/><Relationship Id="rId40" Type="http://schemas.openxmlformats.org/officeDocument/2006/relationships/image" Target="../media/image340.png"/><Relationship Id="rId5" Type="http://schemas.openxmlformats.org/officeDocument/2006/relationships/image" Target="../media/image305.png"/><Relationship Id="rId15" Type="http://schemas.openxmlformats.org/officeDocument/2006/relationships/image" Target="../media/image315.png"/><Relationship Id="rId23" Type="http://schemas.openxmlformats.org/officeDocument/2006/relationships/image" Target="../media/image323.png"/><Relationship Id="rId28" Type="http://schemas.openxmlformats.org/officeDocument/2006/relationships/image" Target="../media/image328.png"/><Relationship Id="rId36" Type="http://schemas.openxmlformats.org/officeDocument/2006/relationships/image" Target="../media/image336.png"/><Relationship Id="rId10" Type="http://schemas.openxmlformats.org/officeDocument/2006/relationships/image" Target="../media/image310.png"/><Relationship Id="rId19" Type="http://schemas.openxmlformats.org/officeDocument/2006/relationships/image" Target="../media/image319.png"/><Relationship Id="rId31" Type="http://schemas.openxmlformats.org/officeDocument/2006/relationships/image" Target="../media/image331.png"/><Relationship Id="rId4" Type="http://schemas.openxmlformats.org/officeDocument/2006/relationships/image" Target="../media/image304.png"/><Relationship Id="rId9" Type="http://schemas.openxmlformats.org/officeDocument/2006/relationships/image" Target="../media/image309.png"/><Relationship Id="rId14" Type="http://schemas.openxmlformats.org/officeDocument/2006/relationships/image" Target="../media/image314.png"/><Relationship Id="rId22" Type="http://schemas.openxmlformats.org/officeDocument/2006/relationships/image" Target="../media/image322.png"/><Relationship Id="rId27" Type="http://schemas.openxmlformats.org/officeDocument/2006/relationships/image" Target="../media/image327.png"/><Relationship Id="rId30" Type="http://schemas.openxmlformats.org/officeDocument/2006/relationships/image" Target="../media/image330.png"/><Relationship Id="rId35" Type="http://schemas.openxmlformats.org/officeDocument/2006/relationships/image" Target="../media/image33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8.png"/><Relationship Id="rId13" Type="http://schemas.openxmlformats.org/officeDocument/2006/relationships/image" Target="../media/image353.png"/><Relationship Id="rId3" Type="http://schemas.openxmlformats.org/officeDocument/2006/relationships/image" Target="../media/image343.png"/><Relationship Id="rId7" Type="http://schemas.openxmlformats.org/officeDocument/2006/relationships/image" Target="../media/image347.png"/><Relationship Id="rId12" Type="http://schemas.openxmlformats.org/officeDocument/2006/relationships/image" Target="../media/image352.png"/><Relationship Id="rId2" Type="http://schemas.openxmlformats.org/officeDocument/2006/relationships/image" Target="../media/image34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46.png"/><Relationship Id="rId11" Type="http://schemas.openxmlformats.org/officeDocument/2006/relationships/image" Target="../media/image351.png"/><Relationship Id="rId5" Type="http://schemas.openxmlformats.org/officeDocument/2006/relationships/image" Target="../media/image345.png"/><Relationship Id="rId15" Type="http://schemas.openxmlformats.org/officeDocument/2006/relationships/image" Target="../media/image355.png"/><Relationship Id="rId10" Type="http://schemas.openxmlformats.org/officeDocument/2006/relationships/image" Target="../media/image350.png"/><Relationship Id="rId4" Type="http://schemas.openxmlformats.org/officeDocument/2006/relationships/image" Target="../media/image344.png"/><Relationship Id="rId9" Type="http://schemas.openxmlformats.org/officeDocument/2006/relationships/image" Target="../media/image349.png"/><Relationship Id="rId14" Type="http://schemas.openxmlformats.org/officeDocument/2006/relationships/image" Target="../media/image35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1.png"/><Relationship Id="rId3" Type="http://schemas.openxmlformats.org/officeDocument/2006/relationships/image" Target="../media/image356.png"/><Relationship Id="rId7" Type="http://schemas.openxmlformats.org/officeDocument/2006/relationships/image" Target="../media/image3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9.png"/><Relationship Id="rId5" Type="http://schemas.openxmlformats.org/officeDocument/2006/relationships/image" Target="../media/image358.png"/><Relationship Id="rId4" Type="http://schemas.openxmlformats.org/officeDocument/2006/relationships/image" Target="../media/image35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8.png"/><Relationship Id="rId3" Type="http://schemas.openxmlformats.org/officeDocument/2006/relationships/image" Target="../media/image363.png"/><Relationship Id="rId7" Type="http://schemas.openxmlformats.org/officeDocument/2006/relationships/image" Target="../media/image367.png"/><Relationship Id="rId2" Type="http://schemas.openxmlformats.org/officeDocument/2006/relationships/image" Target="../media/image36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6.png"/><Relationship Id="rId5" Type="http://schemas.openxmlformats.org/officeDocument/2006/relationships/image" Target="../media/image365.png"/><Relationship Id="rId4" Type="http://schemas.openxmlformats.org/officeDocument/2006/relationships/image" Target="../media/image364.png"/><Relationship Id="rId9" Type="http://schemas.openxmlformats.org/officeDocument/2006/relationships/image" Target="../media/image36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6.png"/><Relationship Id="rId3" Type="http://schemas.openxmlformats.org/officeDocument/2006/relationships/image" Target="../media/image371.png"/><Relationship Id="rId7" Type="http://schemas.openxmlformats.org/officeDocument/2006/relationships/image" Target="../media/image375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74.png"/><Relationship Id="rId5" Type="http://schemas.openxmlformats.org/officeDocument/2006/relationships/image" Target="../media/image373.png"/><Relationship Id="rId4" Type="http://schemas.openxmlformats.org/officeDocument/2006/relationships/image" Target="../media/image37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7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4.png"/><Relationship Id="rId3" Type="http://schemas.openxmlformats.org/officeDocument/2006/relationships/image" Target="../media/image379.png"/><Relationship Id="rId7" Type="http://schemas.openxmlformats.org/officeDocument/2006/relationships/image" Target="../media/image383.png"/><Relationship Id="rId2" Type="http://schemas.openxmlformats.org/officeDocument/2006/relationships/image" Target="../media/image37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2.png"/><Relationship Id="rId5" Type="http://schemas.openxmlformats.org/officeDocument/2006/relationships/image" Target="../media/image381.png"/><Relationship Id="rId4" Type="http://schemas.openxmlformats.org/officeDocument/2006/relationships/image" Target="../media/image380.png"/><Relationship Id="rId9" Type="http://schemas.openxmlformats.org/officeDocument/2006/relationships/image" Target="../media/image38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1.png"/><Relationship Id="rId13" Type="http://schemas.openxmlformats.org/officeDocument/2006/relationships/image" Target="../media/image396.png"/><Relationship Id="rId18" Type="http://schemas.openxmlformats.org/officeDocument/2006/relationships/image" Target="../media/image401.png"/><Relationship Id="rId26" Type="http://schemas.openxmlformats.org/officeDocument/2006/relationships/image" Target="../media/image409.png"/><Relationship Id="rId39" Type="http://schemas.openxmlformats.org/officeDocument/2006/relationships/image" Target="../media/image422.png"/><Relationship Id="rId3" Type="http://schemas.openxmlformats.org/officeDocument/2006/relationships/image" Target="../media/image386.png"/><Relationship Id="rId21" Type="http://schemas.openxmlformats.org/officeDocument/2006/relationships/image" Target="../media/image404.png"/><Relationship Id="rId34" Type="http://schemas.openxmlformats.org/officeDocument/2006/relationships/image" Target="../media/image417.png"/><Relationship Id="rId7" Type="http://schemas.openxmlformats.org/officeDocument/2006/relationships/image" Target="../media/image390.png"/><Relationship Id="rId12" Type="http://schemas.openxmlformats.org/officeDocument/2006/relationships/image" Target="../media/image395.png"/><Relationship Id="rId17" Type="http://schemas.openxmlformats.org/officeDocument/2006/relationships/image" Target="../media/image400.png"/><Relationship Id="rId25" Type="http://schemas.openxmlformats.org/officeDocument/2006/relationships/image" Target="../media/image408.png"/><Relationship Id="rId33" Type="http://schemas.openxmlformats.org/officeDocument/2006/relationships/image" Target="../media/image416.png"/><Relationship Id="rId38" Type="http://schemas.openxmlformats.org/officeDocument/2006/relationships/image" Target="../media/image421.png"/><Relationship Id="rId2" Type="http://schemas.openxmlformats.org/officeDocument/2006/relationships/image" Target="../media/image21.PNG"/><Relationship Id="rId16" Type="http://schemas.openxmlformats.org/officeDocument/2006/relationships/image" Target="../media/image399.png"/><Relationship Id="rId20" Type="http://schemas.openxmlformats.org/officeDocument/2006/relationships/image" Target="../media/image403.png"/><Relationship Id="rId29" Type="http://schemas.openxmlformats.org/officeDocument/2006/relationships/image" Target="../media/image41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9.png"/><Relationship Id="rId11" Type="http://schemas.openxmlformats.org/officeDocument/2006/relationships/image" Target="../media/image394.png"/><Relationship Id="rId24" Type="http://schemas.openxmlformats.org/officeDocument/2006/relationships/image" Target="../media/image407.png"/><Relationship Id="rId32" Type="http://schemas.openxmlformats.org/officeDocument/2006/relationships/image" Target="../media/image415.png"/><Relationship Id="rId37" Type="http://schemas.openxmlformats.org/officeDocument/2006/relationships/image" Target="../media/image420.png"/><Relationship Id="rId5" Type="http://schemas.openxmlformats.org/officeDocument/2006/relationships/image" Target="../media/image388.png"/><Relationship Id="rId15" Type="http://schemas.openxmlformats.org/officeDocument/2006/relationships/image" Target="../media/image398.png"/><Relationship Id="rId23" Type="http://schemas.openxmlformats.org/officeDocument/2006/relationships/image" Target="../media/image406.png"/><Relationship Id="rId28" Type="http://schemas.openxmlformats.org/officeDocument/2006/relationships/image" Target="../media/image411.png"/><Relationship Id="rId36" Type="http://schemas.openxmlformats.org/officeDocument/2006/relationships/image" Target="../media/image419.png"/><Relationship Id="rId10" Type="http://schemas.openxmlformats.org/officeDocument/2006/relationships/image" Target="../media/image393.png"/><Relationship Id="rId19" Type="http://schemas.openxmlformats.org/officeDocument/2006/relationships/image" Target="../media/image402.png"/><Relationship Id="rId31" Type="http://schemas.openxmlformats.org/officeDocument/2006/relationships/image" Target="../media/image414.png"/><Relationship Id="rId4" Type="http://schemas.openxmlformats.org/officeDocument/2006/relationships/image" Target="../media/image387.png"/><Relationship Id="rId9" Type="http://schemas.openxmlformats.org/officeDocument/2006/relationships/image" Target="../media/image392.png"/><Relationship Id="rId14" Type="http://schemas.openxmlformats.org/officeDocument/2006/relationships/image" Target="../media/image397.png"/><Relationship Id="rId22" Type="http://schemas.openxmlformats.org/officeDocument/2006/relationships/image" Target="../media/image405.png"/><Relationship Id="rId27" Type="http://schemas.openxmlformats.org/officeDocument/2006/relationships/image" Target="../media/image410.png"/><Relationship Id="rId30" Type="http://schemas.openxmlformats.org/officeDocument/2006/relationships/image" Target="../media/image413.png"/><Relationship Id="rId35" Type="http://schemas.openxmlformats.org/officeDocument/2006/relationships/image" Target="../media/image41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9.png"/><Relationship Id="rId13" Type="http://schemas.openxmlformats.org/officeDocument/2006/relationships/image" Target="../media/image434.png"/><Relationship Id="rId3" Type="http://schemas.openxmlformats.org/officeDocument/2006/relationships/image" Target="../media/image424.png"/><Relationship Id="rId7" Type="http://schemas.openxmlformats.org/officeDocument/2006/relationships/image" Target="../media/image428.png"/><Relationship Id="rId12" Type="http://schemas.openxmlformats.org/officeDocument/2006/relationships/image" Target="../media/image433.png"/><Relationship Id="rId2" Type="http://schemas.openxmlformats.org/officeDocument/2006/relationships/image" Target="../media/image423.png"/><Relationship Id="rId16" Type="http://schemas.openxmlformats.org/officeDocument/2006/relationships/image" Target="../media/image43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7.png"/><Relationship Id="rId11" Type="http://schemas.openxmlformats.org/officeDocument/2006/relationships/image" Target="../media/image432.png"/><Relationship Id="rId5" Type="http://schemas.openxmlformats.org/officeDocument/2006/relationships/image" Target="../media/image426.png"/><Relationship Id="rId15" Type="http://schemas.openxmlformats.org/officeDocument/2006/relationships/image" Target="../media/image436.png"/><Relationship Id="rId10" Type="http://schemas.openxmlformats.org/officeDocument/2006/relationships/image" Target="../media/image431.png"/><Relationship Id="rId4" Type="http://schemas.openxmlformats.org/officeDocument/2006/relationships/image" Target="../media/image425.png"/><Relationship Id="rId9" Type="http://schemas.openxmlformats.org/officeDocument/2006/relationships/image" Target="../media/image430.png"/><Relationship Id="rId14" Type="http://schemas.openxmlformats.org/officeDocument/2006/relationships/image" Target="../media/image43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4.png"/><Relationship Id="rId3" Type="http://schemas.openxmlformats.org/officeDocument/2006/relationships/image" Target="../media/image439.png"/><Relationship Id="rId7" Type="http://schemas.openxmlformats.org/officeDocument/2006/relationships/image" Target="../media/image443.png"/><Relationship Id="rId2" Type="http://schemas.openxmlformats.org/officeDocument/2006/relationships/image" Target="../media/image43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42.png"/><Relationship Id="rId5" Type="http://schemas.openxmlformats.org/officeDocument/2006/relationships/image" Target="../media/image441.png"/><Relationship Id="rId4" Type="http://schemas.openxmlformats.org/officeDocument/2006/relationships/image" Target="../media/image44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13" Type="http://schemas.openxmlformats.org/officeDocument/2006/relationships/image" Target="../media/image455.png"/><Relationship Id="rId18" Type="http://schemas.openxmlformats.org/officeDocument/2006/relationships/image" Target="../media/image460.png"/><Relationship Id="rId3" Type="http://schemas.openxmlformats.org/officeDocument/2006/relationships/image" Target="../media/image445.png"/><Relationship Id="rId7" Type="http://schemas.openxmlformats.org/officeDocument/2006/relationships/image" Target="../media/image449.png"/><Relationship Id="rId12" Type="http://schemas.openxmlformats.org/officeDocument/2006/relationships/image" Target="../media/image454.png"/><Relationship Id="rId17" Type="http://schemas.openxmlformats.org/officeDocument/2006/relationships/image" Target="../media/image459.png"/><Relationship Id="rId2" Type="http://schemas.openxmlformats.org/officeDocument/2006/relationships/image" Target="../media/image249.PNG"/><Relationship Id="rId16" Type="http://schemas.openxmlformats.org/officeDocument/2006/relationships/image" Target="../media/image458.png"/><Relationship Id="rId20" Type="http://schemas.openxmlformats.org/officeDocument/2006/relationships/image" Target="../media/image46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48.png"/><Relationship Id="rId11" Type="http://schemas.openxmlformats.org/officeDocument/2006/relationships/image" Target="../media/image453.png"/><Relationship Id="rId5" Type="http://schemas.openxmlformats.org/officeDocument/2006/relationships/image" Target="../media/image447.png"/><Relationship Id="rId15" Type="http://schemas.openxmlformats.org/officeDocument/2006/relationships/image" Target="../media/image457.png"/><Relationship Id="rId10" Type="http://schemas.openxmlformats.org/officeDocument/2006/relationships/image" Target="../media/image452.png"/><Relationship Id="rId19" Type="http://schemas.openxmlformats.org/officeDocument/2006/relationships/image" Target="../media/image461.png"/><Relationship Id="rId4" Type="http://schemas.openxmlformats.org/officeDocument/2006/relationships/image" Target="../media/image446.png"/><Relationship Id="rId9" Type="http://schemas.openxmlformats.org/officeDocument/2006/relationships/image" Target="../media/image451.png"/><Relationship Id="rId14" Type="http://schemas.openxmlformats.org/officeDocument/2006/relationships/image" Target="../media/image45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9.png"/><Relationship Id="rId13" Type="http://schemas.openxmlformats.org/officeDocument/2006/relationships/image" Target="../media/image474.png"/><Relationship Id="rId3" Type="http://schemas.openxmlformats.org/officeDocument/2006/relationships/image" Target="../media/image464.png"/><Relationship Id="rId7" Type="http://schemas.openxmlformats.org/officeDocument/2006/relationships/image" Target="../media/image468.png"/><Relationship Id="rId12" Type="http://schemas.openxmlformats.org/officeDocument/2006/relationships/image" Target="../media/image473.png"/><Relationship Id="rId17" Type="http://schemas.openxmlformats.org/officeDocument/2006/relationships/image" Target="../media/image478.png"/><Relationship Id="rId2" Type="http://schemas.openxmlformats.org/officeDocument/2006/relationships/image" Target="../media/image463.png"/><Relationship Id="rId16" Type="http://schemas.openxmlformats.org/officeDocument/2006/relationships/image" Target="../media/image47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67.png"/><Relationship Id="rId11" Type="http://schemas.openxmlformats.org/officeDocument/2006/relationships/image" Target="../media/image472.png"/><Relationship Id="rId5" Type="http://schemas.openxmlformats.org/officeDocument/2006/relationships/image" Target="../media/image466.png"/><Relationship Id="rId15" Type="http://schemas.openxmlformats.org/officeDocument/2006/relationships/image" Target="../media/image476.png"/><Relationship Id="rId10" Type="http://schemas.openxmlformats.org/officeDocument/2006/relationships/image" Target="../media/image471.png"/><Relationship Id="rId4" Type="http://schemas.openxmlformats.org/officeDocument/2006/relationships/image" Target="../media/image465.png"/><Relationship Id="rId9" Type="http://schemas.openxmlformats.org/officeDocument/2006/relationships/image" Target="../media/image470.png"/><Relationship Id="rId14" Type="http://schemas.openxmlformats.org/officeDocument/2006/relationships/image" Target="../media/image47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9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7" Type="http://schemas.openxmlformats.org/officeDocument/2006/relationships/slide" Target="slide40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6" Type="http://schemas.openxmlformats.org/officeDocument/2006/relationships/slide" Target="slide16.xml"/><Relationship Id="rId5" Type="http://schemas.openxmlformats.org/officeDocument/2006/relationships/slide" Target="slide24.xml"/><Relationship Id="rId4" Type="http://schemas.openxmlformats.org/officeDocument/2006/relationships/slide" Target="slide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2514600" y="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446943"/>
            <a:ext cx="3938587" cy="209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615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543800" y="381000"/>
            <a:ext cx="1185866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24-1c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693" y="914400"/>
            <a:ext cx="9767386" cy="86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8" t="22378" r="29891" b="41044"/>
          <a:stretch/>
        </p:blipFill>
        <p:spPr bwMode="auto">
          <a:xfrm>
            <a:off x="341997" y="2215902"/>
            <a:ext cx="1190847" cy="1351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96" t="25760" r="31879" b="39390"/>
          <a:stretch/>
        </p:blipFill>
        <p:spPr bwMode="auto">
          <a:xfrm>
            <a:off x="1737522" y="2348698"/>
            <a:ext cx="1148318" cy="1287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4" t="12304" r="33772" b="40204"/>
          <a:stretch/>
        </p:blipFill>
        <p:spPr bwMode="auto">
          <a:xfrm>
            <a:off x="3124200" y="1887055"/>
            <a:ext cx="954642" cy="1754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653" y="1852896"/>
            <a:ext cx="4548187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1" t="22431" r="32943" b="37495"/>
          <a:stretch/>
        </p:blipFill>
        <p:spPr bwMode="auto">
          <a:xfrm>
            <a:off x="318898" y="2208018"/>
            <a:ext cx="1182415" cy="1477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6" t="20536" r="29036" b="39673"/>
          <a:stretch/>
        </p:blipFill>
        <p:spPr bwMode="auto">
          <a:xfrm>
            <a:off x="1658695" y="2218472"/>
            <a:ext cx="1261242" cy="1467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3" t="14321" r="31531" b="35232"/>
          <a:stretch/>
        </p:blipFill>
        <p:spPr bwMode="auto">
          <a:xfrm>
            <a:off x="2997104" y="1961341"/>
            <a:ext cx="1044952" cy="186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86661"/>
            <a:ext cx="4140200" cy="301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5" t="9169" r="26299" b="36027"/>
          <a:stretch/>
        </p:blipFill>
        <p:spPr bwMode="auto">
          <a:xfrm>
            <a:off x="200658" y="1727163"/>
            <a:ext cx="1292772" cy="2021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6" t="21782" r="32534" b="38602"/>
          <a:stretch/>
        </p:blipFill>
        <p:spPr bwMode="auto">
          <a:xfrm>
            <a:off x="1215974" y="2209800"/>
            <a:ext cx="1119353" cy="1460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0" t="26340" r="31320" b="39153"/>
          <a:stretch/>
        </p:blipFill>
        <p:spPr bwMode="auto">
          <a:xfrm>
            <a:off x="2133600" y="2416140"/>
            <a:ext cx="1056291" cy="1274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78" t="22712" r="30708" b="20902"/>
          <a:stretch/>
        </p:blipFill>
        <p:spPr bwMode="auto">
          <a:xfrm>
            <a:off x="3007265" y="2240977"/>
            <a:ext cx="1202475" cy="2082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959" y="2011646"/>
            <a:ext cx="421322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4" t="10496" r="-698" b="24208"/>
          <a:stretch/>
        </p:blipFill>
        <p:spPr bwMode="auto">
          <a:xfrm>
            <a:off x="304800" y="1911782"/>
            <a:ext cx="4324996" cy="241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993" y="1961341"/>
            <a:ext cx="4486275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4" t="11492" r="17805" b="21575"/>
          <a:stretch/>
        </p:blipFill>
        <p:spPr bwMode="auto">
          <a:xfrm>
            <a:off x="880247" y="4038600"/>
            <a:ext cx="2862868" cy="2472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9" t="14039" r="12899"/>
          <a:stretch/>
        </p:blipFill>
        <p:spPr bwMode="auto">
          <a:xfrm>
            <a:off x="362125" y="2006092"/>
            <a:ext cx="3404601" cy="3175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002" y="1944352"/>
            <a:ext cx="4486275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8" t="14039" r="18539" b="37823"/>
          <a:stretch/>
        </p:blipFill>
        <p:spPr bwMode="auto">
          <a:xfrm>
            <a:off x="2509168" y="4691654"/>
            <a:ext cx="3065776" cy="1778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2" t="5799" r="17294" b="16701"/>
          <a:stretch/>
        </p:blipFill>
        <p:spPr bwMode="auto">
          <a:xfrm>
            <a:off x="152255" y="1951774"/>
            <a:ext cx="3925615" cy="410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91" y="1984486"/>
            <a:ext cx="4486275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4" t="15548" r="15117" b="18858"/>
          <a:stretch/>
        </p:blipFill>
        <p:spPr bwMode="auto">
          <a:xfrm>
            <a:off x="2371092" y="4088010"/>
            <a:ext cx="4139047" cy="2423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81" y="893190"/>
            <a:ext cx="8540750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81" y="1852896"/>
            <a:ext cx="6742113" cy="481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2" name="Picture 28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2" t="16456" r="11887" b="24643"/>
          <a:stretch/>
        </p:blipFill>
        <p:spPr bwMode="auto">
          <a:xfrm>
            <a:off x="4896945" y="2085887"/>
            <a:ext cx="3815255" cy="1813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3" name="Picture 29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68" y="1993125"/>
            <a:ext cx="6535737" cy="494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" name="Picture 30"/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8" t="6449" r="14247" b="37191"/>
          <a:stretch/>
        </p:blipFill>
        <p:spPr bwMode="auto">
          <a:xfrm>
            <a:off x="4466832" y="1917754"/>
            <a:ext cx="3914276" cy="173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6" name="Picture 3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51" y="2106566"/>
            <a:ext cx="6535737" cy="470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7" name="Picture 33"/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t="15214" r="16456" b="22812"/>
          <a:stretch/>
        </p:blipFill>
        <p:spPr bwMode="auto">
          <a:xfrm>
            <a:off x="4492961" y="2130973"/>
            <a:ext cx="3852052" cy="1907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" name="Picture 24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63" y="2167776"/>
            <a:ext cx="8108950" cy="412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8" name="Picture 34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3" y="944638"/>
            <a:ext cx="6357937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080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50"/>
                            </p:stCondLst>
                            <p:childTnLst>
                              <p:par>
                                <p:cTn id="53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250"/>
                            </p:stCondLst>
                            <p:childTnLst>
                              <p:par>
                                <p:cTn id="89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500"/>
                            </p:stCondLst>
                            <p:childTnLst>
                              <p:par>
                                <p:cTn id="95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750"/>
                            </p:stCondLst>
                            <p:childTnLst>
                              <p:par>
                                <p:cTn id="101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500"/>
                            </p:stCondLst>
                            <p:childTnLst>
                              <p:par>
                                <p:cTn id="131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1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1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500"/>
                            </p:stCondLst>
                            <p:childTnLst>
                              <p:par>
                                <p:cTn id="136" presetID="2" presetClass="entr" presetSubtype="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500"/>
                            </p:stCondLst>
                            <p:childTnLst>
                              <p:par>
                                <p:cTn id="175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10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10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000"/>
                            </p:stCondLst>
                            <p:childTnLst>
                              <p:par>
                                <p:cTn id="209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10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10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500"/>
                            </p:stCondLst>
                            <p:childTnLst>
                              <p:par>
                                <p:cTn id="214" presetID="2" presetClass="entr" presetSubtype="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6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500"/>
                            </p:stCondLst>
                            <p:childTnLst>
                              <p:par>
                                <p:cTn id="251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1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500"/>
                            </p:stCondLst>
                            <p:childTnLst>
                              <p:par>
                                <p:cTn id="2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500"/>
                            </p:stCondLst>
                            <p:childTnLst>
                              <p:par>
                                <p:cTn id="312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253902" y="414545"/>
            <a:ext cx="1419153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24-1d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" t="23605" r="3464" b="25645"/>
          <a:stretch/>
        </p:blipFill>
        <p:spPr bwMode="auto">
          <a:xfrm>
            <a:off x="1073728" y="991250"/>
            <a:ext cx="6996545" cy="76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504753"/>
            <a:ext cx="4938713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1" t="20036" r="14392" b="19510"/>
          <a:stretch/>
        </p:blipFill>
        <p:spPr bwMode="auto">
          <a:xfrm>
            <a:off x="-1756476" y="1769533"/>
            <a:ext cx="1604076" cy="648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4" t="8530" r="22616" b="14941"/>
          <a:stretch/>
        </p:blipFill>
        <p:spPr bwMode="auto">
          <a:xfrm>
            <a:off x="-1579033" y="3100720"/>
            <a:ext cx="762000" cy="821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7" t="9542" r="18735" b="26907"/>
          <a:stretch/>
        </p:blipFill>
        <p:spPr bwMode="auto">
          <a:xfrm>
            <a:off x="-795867" y="1905000"/>
            <a:ext cx="787400" cy="682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7" t="14842" r="13675" b="29931"/>
          <a:stretch/>
        </p:blipFill>
        <p:spPr bwMode="auto">
          <a:xfrm>
            <a:off x="-1570566" y="3217334"/>
            <a:ext cx="1507067" cy="592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6" t="20037" r="16562" b="30259"/>
          <a:stretch/>
        </p:blipFill>
        <p:spPr bwMode="auto">
          <a:xfrm>
            <a:off x="-1079144" y="2667000"/>
            <a:ext cx="855134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0" t="11965" r="13195" b="29931"/>
          <a:stretch/>
        </p:blipFill>
        <p:spPr bwMode="auto">
          <a:xfrm>
            <a:off x="-2209800" y="2540908"/>
            <a:ext cx="1667934" cy="623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75" y="3352800"/>
            <a:ext cx="3998913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806" y="3485953"/>
            <a:ext cx="367665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518" y="3513667"/>
            <a:ext cx="3451225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806" y="3352800"/>
            <a:ext cx="3451225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1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518" y="3513667"/>
            <a:ext cx="3451225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1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443" y="3513667"/>
            <a:ext cx="3590925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5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2" t="12113" r="18035" b="19644"/>
          <a:stretch/>
        </p:blipFill>
        <p:spPr bwMode="auto">
          <a:xfrm>
            <a:off x="4094967" y="2078227"/>
            <a:ext cx="4343401" cy="3128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18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07407E-6 L 0.09514 -0.05347 C 0.11476 -0.06551 0.14462 -0.07199 0.17552 -0.07199 C 0.21111 -0.07199 0.23941 -0.06551 0.2592 -0.05347 L 0.35434 -4.07407E-6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-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7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44444E-6 -7.40741E-7 L 0.03923 -0.0662 C 0.04791 -0.08102 0.06024 -0.08866 0.07326 -0.08866 C 0.08819 -0.08866 0.1 -0.08102 0.10833 -0.0662 L 0.14861 -7.40741E-7 " pathEditMode="relative" rAng="0" ptsTypes="FffFF">
                                      <p:cBhvr>
                                        <p:cTn id="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31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750"/>
                            </p:stCondLst>
                            <p:childTnLst>
                              <p:par>
                                <p:cTn id="11" presetID="37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5.55556E-7 1.11111E-6 L 0.04375 0.03866 C 0.05295 0.04722 0.06667 0.05231 0.08073 0.05231 C 0.09687 0.05231 0.1099 0.04722 0.1191 0.03866 L 0.16285 1.11111E-6 " pathEditMode="relative" rAng="0" ptsTypes="FffFF">
                                      <p:cBhvr>
                                        <p:cTn id="12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42" y="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0"/>
                            </p:stCondLst>
                            <p:childTnLst>
                              <p:par>
                                <p:cTn id="14" presetID="37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77778E-6 -0.00092 L 0.12257 -0.05902 C 0.14791 -0.07199 0.18593 -0.0787 0.22587 -0.0787 C 0.27135 -0.0787 0.30798 -0.07199 0.33333 -0.05902 L 0.4559 -0.00092 " pathEditMode="relative" rAng="0" ptsTypes="FffFF">
                                      <p:cBhvr>
                                        <p:cTn id="15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95" y="-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250"/>
                            </p:stCondLst>
                            <p:childTnLst>
                              <p:par>
                                <p:cTn id="17" presetID="37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61111E-6 2.96296E-6 L 0.075 0.14213 C 0.09011 0.17361 0.1125 0.18981 0.13507 0.18981 C 0.16164 0.18981 0.18316 0.17361 0.19775 0.14213 L 0.27275 2.96296E-6 " pathEditMode="relative" rAng="0" ptsTypes="FffFF">
                                      <p:cBhvr>
                                        <p:cTn id="1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8" y="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20" presetID="37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243 0.03981 L 0.09948 0.10023 C 0.12066 0.11435 0.15243 0.12222 0.18629 0.12222 C 0.22431 0.12222 0.25469 0.11435 0.27605 0.10023 L 0.37848 0.03981 " pathEditMode="relative" rAng="0" ptsTypes="FffFF">
                                      <p:cBhvr>
                                        <p:cTn id="21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4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75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467600" y="420573"/>
            <a:ext cx="1301113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24-1e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905000"/>
            <a:ext cx="5175250" cy="479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933575"/>
            <a:ext cx="5181600" cy="479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543843"/>
            <a:ext cx="4840287" cy="55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476509"/>
            <a:ext cx="5359400" cy="392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505743"/>
            <a:ext cx="5803900" cy="485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170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620000" y="304800"/>
            <a:ext cx="11380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24-1f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3055073" y="2133600"/>
            <a:ext cx="0" cy="1949532"/>
          </a:xfrm>
          <a:prstGeom prst="line">
            <a:avLst/>
          </a:prstGeom>
          <a:ln w="762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114800" y="2133600"/>
            <a:ext cx="0" cy="1949532"/>
          </a:xfrm>
          <a:prstGeom prst="line">
            <a:avLst/>
          </a:prstGeom>
          <a:ln w="762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004868" y="3244932"/>
            <a:ext cx="1109932" cy="0"/>
          </a:xfrm>
          <a:prstGeom prst="line">
            <a:avLst/>
          </a:prstGeom>
          <a:ln w="762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296150" y="2209800"/>
            <a:ext cx="10253" cy="1873332"/>
          </a:xfrm>
          <a:prstGeom prst="line">
            <a:avLst/>
          </a:prstGeom>
          <a:ln w="762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5" name="Freeform 24"/>
          <p:cNvSpPr/>
          <p:nvPr/>
        </p:nvSpPr>
        <p:spPr>
          <a:xfrm>
            <a:off x="7296150" y="3116808"/>
            <a:ext cx="781050" cy="966324"/>
          </a:xfrm>
          <a:custGeom>
            <a:avLst/>
            <a:gdLst>
              <a:gd name="connsiteX0" fmla="*/ 0 w 641350"/>
              <a:gd name="connsiteY0" fmla="*/ 107950 h 1397000"/>
              <a:gd name="connsiteX1" fmla="*/ 63500 w 641350"/>
              <a:gd name="connsiteY1" fmla="*/ 76200 h 1397000"/>
              <a:gd name="connsiteX2" fmla="*/ 101600 w 641350"/>
              <a:gd name="connsiteY2" fmla="*/ 50800 h 1397000"/>
              <a:gd name="connsiteX3" fmla="*/ 120650 w 641350"/>
              <a:gd name="connsiteY3" fmla="*/ 38100 h 1397000"/>
              <a:gd name="connsiteX4" fmla="*/ 146050 w 641350"/>
              <a:gd name="connsiteY4" fmla="*/ 25400 h 1397000"/>
              <a:gd name="connsiteX5" fmla="*/ 222250 w 641350"/>
              <a:gd name="connsiteY5" fmla="*/ 6350 h 1397000"/>
              <a:gd name="connsiteX6" fmla="*/ 241300 w 641350"/>
              <a:gd name="connsiteY6" fmla="*/ 0 h 1397000"/>
              <a:gd name="connsiteX7" fmla="*/ 330200 w 641350"/>
              <a:gd name="connsiteY7" fmla="*/ 12700 h 1397000"/>
              <a:gd name="connsiteX8" fmla="*/ 368300 w 641350"/>
              <a:gd name="connsiteY8" fmla="*/ 25400 h 1397000"/>
              <a:gd name="connsiteX9" fmla="*/ 387350 w 641350"/>
              <a:gd name="connsiteY9" fmla="*/ 31750 h 1397000"/>
              <a:gd name="connsiteX10" fmla="*/ 406400 w 641350"/>
              <a:gd name="connsiteY10" fmla="*/ 38100 h 1397000"/>
              <a:gd name="connsiteX11" fmla="*/ 444500 w 641350"/>
              <a:gd name="connsiteY11" fmla="*/ 63500 h 1397000"/>
              <a:gd name="connsiteX12" fmla="*/ 501650 w 641350"/>
              <a:gd name="connsiteY12" fmla="*/ 114300 h 1397000"/>
              <a:gd name="connsiteX13" fmla="*/ 527050 w 641350"/>
              <a:gd name="connsiteY13" fmla="*/ 152400 h 1397000"/>
              <a:gd name="connsiteX14" fmla="*/ 539750 w 641350"/>
              <a:gd name="connsiteY14" fmla="*/ 171450 h 1397000"/>
              <a:gd name="connsiteX15" fmla="*/ 546100 w 641350"/>
              <a:gd name="connsiteY15" fmla="*/ 190500 h 1397000"/>
              <a:gd name="connsiteX16" fmla="*/ 571500 w 641350"/>
              <a:gd name="connsiteY16" fmla="*/ 228600 h 1397000"/>
              <a:gd name="connsiteX17" fmla="*/ 584200 w 641350"/>
              <a:gd name="connsiteY17" fmla="*/ 285750 h 1397000"/>
              <a:gd name="connsiteX18" fmla="*/ 590550 w 641350"/>
              <a:gd name="connsiteY18" fmla="*/ 311150 h 1397000"/>
              <a:gd name="connsiteX19" fmla="*/ 596900 w 641350"/>
              <a:gd name="connsiteY19" fmla="*/ 330200 h 1397000"/>
              <a:gd name="connsiteX20" fmla="*/ 609600 w 641350"/>
              <a:gd name="connsiteY20" fmla="*/ 393700 h 1397000"/>
              <a:gd name="connsiteX21" fmla="*/ 622300 w 641350"/>
              <a:gd name="connsiteY21" fmla="*/ 463550 h 1397000"/>
              <a:gd name="connsiteX22" fmla="*/ 628650 w 641350"/>
              <a:gd name="connsiteY22" fmla="*/ 482600 h 1397000"/>
              <a:gd name="connsiteX23" fmla="*/ 635000 w 641350"/>
              <a:gd name="connsiteY23" fmla="*/ 571500 h 1397000"/>
              <a:gd name="connsiteX24" fmla="*/ 641350 w 641350"/>
              <a:gd name="connsiteY24" fmla="*/ 1397000 h 139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41350" h="1397000">
                <a:moveTo>
                  <a:pt x="0" y="107950"/>
                </a:moveTo>
                <a:cubicBezTo>
                  <a:pt x="21167" y="97367"/>
                  <a:pt x="42874" y="87802"/>
                  <a:pt x="63500" y="76200"/>
                </a:cubicBezTo>
                <a:cubicBezTo>
                  <a:pt x="76803" y="68717"/>
                  <a:pt x="88900" y="59267"/>
                  <a:pt x="101600" y="50800"/>
                </a:cubicBezTo>
                <a:cubicBezTo>
                  <a:pt x="107950" y="46567"/>
                  <a:pt x="113824" y="41513"/>
                  <a:pt x="120650" y="38100"/>
                </a:cubicBezTo>
                <a:cubicBezTo>
                  <a:pt x="129117" y="33867"/>
                  <a:pt x="137015" y="28223"/>
                  <a:pt x="146050" y="25400"/>
                </a:cubicBezTo>
                <a:cubicBezTo>
                  <a:pt x="171040" y="17591"/>
                  <a:pt x="196952" y="13096"/>
                  <a:pt x="222250" y="6350"/>
                </a:cubicBezTo>
                <a:cubicBezTo>
                  <a:pt x="228717" y="4625"/>
                  <a:pt x="234950" y="2117"/>
                  <a:pt x="241300" y="0"/>
                </a:cubicBezTo>
                <a:cubicBezTo>
                  <a:pt x="256336" y="1880"/>
                  <a:pt x="311889" y="8122"/>
                  <a:pt x="330200" y="12700"/>
                </a:cubicBezTo>
                <a:cubicBezTo>
                  <a:pt x="343187" y="15947"/>
                  <a:pt x="355600" y="21167"/>
                  <a:pt x="368300" y="25400"/>
                </a:cubicBezTo>
                <a:lnTo>
                  <a:pt x="387350" y="31750"/>
                </a:lnTo>
                <a:cubicBezTo>
                  <a:pt x="393700" y="33867"/>
                  <a:pt x="400831" y="34387"/>
                  <a:pt x="406400" y="38100"/>
                </a:cubicBezTo>
                <a:cubicBezTo>
                  <a:pt x="419100" y="46567"/>
                  <a:pt x="433707" y="52707"/>
                  <a:pt x="444500" y="63500"/>
                </a:cubicBezTo>
                <a:cubicBezTo>
                  <a:pt x="487996" y="106996"/>
                  <a:pt x="467656" y="91637"/>
                  <a:pt x="501650" y="114300"/>
                </a:cubicBezTo>
                <a:lnTo>
                  <a:pt x="527050" y="152400"/>
                </a:lnTo>
                <a:cubicBezTo>
                  <a:pt x="531283" y="158750"/>
                  <a:pt x="537337" y="164210"/>
                  <a:pt x="539750" y="171450"/>
                </a:cubicBezTo>
                <a:cubicBezTo>
                  <a:pt x="541867" y="177800"/>
                  <a:pt x="542849" y="184649"/>
                  <a:pt x="546100" y="190500"/>
                </a:cubicBezTo>
                <a:cubicBezTo>
                  <a:pt x="553513" y="203843"/>
                  <a:pt x="571500" y="228600"/>
                  <a:pt x="571500" y="228600"/>
                </a:cubicBezTo>
                <a:cubicBezTo>
                  <a:pt x="586986" y="290545"/>
                  <a:pt x="568077" y="213196"/>
                  <a:pt x="584200" y="285750"/>
                </a:cubicBezTo>
                <a:cubicBezTo>
                  <a:pt x="586093" y="294269"/>
                  <a:pt x="588152" y="302759"/>
                  <a:pt x="590550" y="311150"/>
                </a:cubicBezTo>
                <a:cubicBezTo>
                  <a:pt x="592389" y="317586"/>
                  <a:pt x="595395" y="323678"/>
                  <a:pt x="596900" y="330200"/>
                </a:cubicBezTo>
                <a:cubicBezTo>
                  <a:pt x="601754" y="351233"/>
                  <a:pt x="606051" y="372408"/>
                  <a:pt x="609600" y="393700"/>
                </a:cubicBezTo>
                <a:cubicBezTo>
                  <a:pt x="612431" y="410684"/>
                  <a:pt x="617862" y="445800"/>
                  <a:pt x="622300" y="463550"/>
                </a:cubicBezTo>
                <a:cubicBezTo>
                  <a:pt x="623923" y="470044"/>
                  <a:pt x="626533" y="476250"/>
                  <a:pt x="628650" y="482600"/>
                </a:cubicBezTo>
                <a:cubicBezTo>
                  <a:pt x="630767" y="512233"/>
                  <a:pt x="634587" y="541794"/>
                  <a:pt x="635000" y="571500"/>
                </a:cubicBezTo>
                <a:cubicBezTo>
                  <a:pt x="638822" y="846648"/>
                  <a:pt x="641350" y="1397000"/>
                  <a:pt x="641350" y="1397000"/>
                </a:cubicBezTo>
              </a:path>
            </a:pathLst>
          </a:custGeom>
          <a:ln w="762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7" t="2320" r="16998" b="30417"/>
          <a:stretch/>
        </p:blipFill>
        <p:spPr bwMode="auto">
          <a:xfrm>
            <a:off x="304800" y="4144630"/>
            <a:ext cx="2638425" cy="2484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7" t="2320" r="16998" b="30417"/>
          <a:stretch/>
        </p:blipFill>
        <p:spPr bwMode="auto">
          <a:xfrm>
            <a:off x="2771775" y="4144630"/>
            <a:ext cx="2638425" cy="2484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7" t="2320" r="16998" b="30417"/>
          <a:stretch/>
        </p:blipFill>
        <p:spPr bwMode="auto">
          <a:xfrm>
            <a:off x="5257800" y="4191000"/>
            <a:ext cx="2638425" cy="2484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500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391400" y="304800"/>
            <a:ext cx="124064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24-1g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57" y="3682268"/>
            <a:ext cx="6480175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7" y="3710843"/>
            <a:ext cx="6480175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3709532"/>
            <a:ext cx="6473825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57" y="3719058"/>
            <a:ext cx="65166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68" y="3682267"/>
            <a:ext cx="721201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612129"/>
            <a:ext cx="7651750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687864"/>
            <a:ext cx="5975350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700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3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3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946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315200" y="381000"/>
            <a:ext cx="13666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24-2a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3" t="6304" r="8776" b="9816"/>
          <a:stretch/>
        </p:blipFill>
        <p:spPr bwMode="auto">
          <a:xfrm>
            <a:off x="510288" y="1066800"/>
            <a:ext cx="8134065" cy="5343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379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uble Bracket 4"/>
          <p:cNvSpPr/>
          <p:nvPr/>
        </p:nvSpPr>
        <p:spPr>
          <a:xfrm>
            <a:off x="7640471" y="440887"/>
            <a:ext cx="1178257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24-2b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4113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16" y="2438725"/>
            <a:ext cx="3371850" cy="409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1" t="20036" r="14392" b="19510"/>
          <a:stretch/>
        </p:blipFill>
        <p:spPr bwMode="auto">
          <a:xfrm>
            <a:off x="304800" y="1557248"/>
            <a:ext cx="1604076" cy="648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4" t="8530" r="22616" b="14941"/>
          <a:stretch/>
        </p:blipFill>
        <p:spPr bwMode="auto">
          <a:xfrm>
            <a:off x="7848600" y="1447800"/>
            <a:ext cx="762000" cy="821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7" t="9542" r="18735" b="26907"/>
          <a:stretch/>
        </p:blipFill>
        <p:spPr bwMode="auto">
          <a:xfrm>
            <a:off x="2209800" y="1447800"/>
            <a:ext cx="787400" cy="682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7" t="14842" r="13675" b="29931"/>
          <a:stretch/>
        </p:blipFill>
        <p:spPr bwMode="auto">
          <a:xfrm>
            <a:off x="6036733" y="1497982"/>
            <a:ext cx="1507067" cy="592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6" t="20037" r="16562" b="30259"/>
          <a:stretch/>
        </p:blipFill>
        <p:spPr bwMode="auto">
          <a:xfrm>
            <a:off x="5088466" y="1557248"/>
            <a:ext cx="855134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0" t="11965" r="13195" b="29931"/>
          <a:stretch/>
        </p:blipFill>
        <p:spPr bwMode="auto">
          <a:xfrm>
            <a:off x="3285066" y="1466850"/>
            <a:ext cx="1667934" cy="623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2438725"/>
            <a:ext cx="3571875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2129806"/>
            <a:ext cx="3571875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569544"/>
            <a:ext cx="3651250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2373487"/>
            <a:ext cx="3730625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2206006"/>
            <a:ext cx="3798888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2" y="2203949"/>
            <a:ext cx="3683000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1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955" y="2129806"/>
            <a:ext cx="3909470" cy="2118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034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75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00"/>
                            </p:stCondLst>
                            <p:childTnLst>
                              <p:par>
                                <p:cTn id="13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000"/>
                            </p:stCondLst>
                            <p:childTnLst>
                              <p:par>
                                <p:cTn id="160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Double Bracket 68"/>
          <p:cNvSpPr/>
          <p:nvPr/>
        </p:nvSpPr>
        <p:spPr>
          <a:xfrm>
            <a:off x="7610704" y="348398"/>
            <a:ext cx="1156473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24-2c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930155"/>
            <a:ext cx="8407400" cy="564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4" t="13092" r="18413" b="35273"/>
          <a:stretch/>
        </p:blipFill>
        <p:spPr bwMode="auto">
          <a:xfrm>
            <a:off x="1800225" y="1685925"/>
            <a:ext cx="1343025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5" t="13983" r="15719" b="18370"/>
          <a:stretch/>
        </p:blipFill>
        <p:spPr bwMode="auto">
          <a:xfrm>
            <a:off x="3124200" y="1604962"/>
            <a:ext cx="1419225" cy="985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3" t="9820" r="19611" b="29150"/>
          <a:stretch/>
        </p:blipFill>
        <p:spPr bwMode="auto">
          <a:xfrm>
            <a:off x="457200" y="1625204"/>
            <a:ext cx="1323975" cy="889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8" t="13579" r="18253" b="19178"/>
          <a:stretch/>
        </p:blipFill>
        <p:spPr bwMode="auto">
          <a:xfrm>
            <a:off x="1581149" y="2242124"/>
            <a:ext cx="1743076" cy="142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0" t="9227" r="10159" b="20407"/>
          <a:stretch/>
        </p:blipFill>
        <p:spPr bwMode="auto">
          <a:xfrm>
            <a:off x="5133975" y="1699258"/>
            <a:ext cx="3352800" cy="1518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8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178300"/>
            <a:ext cx="3670300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10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0" t="10575" r="15207" b="34800"/>
          <a:stretch/>
        </p:blipFill>
        <p:spPr bwMode="auto">
          <a:xfrm>
            <a:off x="647700" y="1531777"/>
            <a:ext cx="1409700" cy="796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11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0" t="10457" r="15154" b="39492"/>
          <a:stretch/>
        </p:blipFill>
        <p:spPr bwMode="auto">
          <a:xfrm>
            <a:off x="1933574" y="1598451"/>
            <a:ext cx="1390651" cy="72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1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1" t="10575" r="17301" b="34800"/>
          <a:stretch/>
        </p:blipFill>
        <p:spPr bwMode="auto">
          <a:xfrm>
            <a:off x="3124200" y="1564379"/>
            <a:ext cx="1419226" cy="796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13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3" t="18846" r="13975" b="37944"/>
          <a:stretch/>
        </p:blipFill>
        <p:spPr bwMode="auto">
          <a:xfrm>
            <a:off x="1438274" y="2496411"/>
            <a:ext cx="2066925" cy="914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725" y="1500187"/>
            <a:ext cx="4108450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4280475"/>
            <a:ext cx="3895725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25" y="4178300"/>
            <a:ext cx="3328987" cy="265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" name="Picture 17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7" t="12862" r="18787" b="33166"/>
          <a:stretch/>
        </p:blipFill>
        <p:spPr bwMode="auto">
          <a:xfrm>
            <a:off x="838200" y="1583460"/>
            <a:ext cx="1323975" cy="786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" name="Picture 18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4" t="8940" r="19162" b="37087"/>
          <a:stretch/>
        </p:blipFill>
        <p:spPr bwMode="auto">
          <a:xfrm>
            <a:off x="1962150" y="1583460"/>
            <a:ext cx="1200152" cy="786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" name="Picture 19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4" t="10901" r="18377" b="35126"/>
          <a:stretch/>
        </p:blipFill>
        <p:spPr bwMode="auto">
          <a:xfrm>
            <a:off x="2962276" y="1583460"/>
            <a:ext cx="1323975" cy="786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" name="Picture 20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7" t="14232" r="19748" b="34793"/>
          <a:stretch/>
        </p:blipFill>
        <p:spPr bwMode="auto">
          <a:xfrm>
            <a:off x="1581149" y="2438400"/>
            <a:ext cx="1462089" cy="1078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1" name="Picture 21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675" y="1512093"/>
            <a:ext cx="4127500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" name="Picture 17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7" t="12862" r="18787" b="33166"/>
          <a:stretch/>
        </p:blipFill>
        <p:spPr bwMode="auto">
          <a:xfrm>
            <a:off x="728664" y="1612004"/>
            <a:ext cx="1323975" cy="786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3" name="Picture 19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4" t="10901" r="18377" b="35126"/>
          <a:stretch/>
        </p:blipFill>
        <p:spPr bwMode="auto">
          <a:xfrm>
            <a:off x="2933700" y="1531777"/>
            <a:ext cx="1323975" cy="786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" name="Picture 2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0" t="7792" r="18005" b="38613"/>
          <a:stretch/>
        </p:blipFill>
        <p:spPr bwMode="auto">
          <a:xfrm>
            <a:off x="1871664" y="1516755"/>
            <a:ext cx="1343026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" name="Picture 23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3" t="11875" r="19766" b="36949"/>
          <a:stretch/>
        </p:blipFill>
        <p:spPr bwMode="auto">
          <a:xfrm>
            <a:off x="1381124" y="2338639"/>
            <a:ext cx="1743076" cy="10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" name="Picture 25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956" y="4179420"/>
            <a:ext cx="3646487" cy="262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7" name="Picture 26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762" y="1513866"/>
            <a:ext cx="42132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8" name="Picture 18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" y="1091286"/>
            <a:ext cx="7169150" cy="532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474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25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5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25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000"/>
                            </p:stCondLst>
                            <p:childTnLst>
                              <p:par>
                                <p:cTn id="161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00"/>
                            </p:stCondLst>
                            <p:childTnLst>
                              <p:par>
                                <p:cTn id="200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657758" y="381000"/>
            <a:ext cx="1163270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24-2d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44" name="Picture 1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4" t="22944" r="21546" b="30233"/>
          <a:stretch/>
        </p:blipFill>
        <p:spPr bwMode="auto">
          <a:xfrm>
            <a:off x="1529372" y="3146651"/>
            <a:ext cx="1142018" cy="1098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2" t="19581" r="23980" b="28913"/>
          <a:stretch/>
        </p:blipFill>
        <p:spPr bwMode="auto">
          <a:xfrm>
            <a:off x="1295400" y="3048000"/>
            <a:ext cx="1054171" cy="1207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1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5" t="10216" r="24114" b="27039"/>
          <a:stretch/>
        </p:blipFill>
        <p:spPr bwMode="auto">
          <a:xfrm>
            <a:off x="790278" y="2808085"/>
            <a:ext cx="1032207" cy="1471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3" t="15834" r="22540" b="26103"/>
          <a:stretch/>
        </p:blipFill>
        <p:spPr bwMode="auto">
          <a:xfrm flipH="1">
            <a:off x="724390" y="2925159"/>
            <a:ext cx="1098095" cy="136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19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0" t="19581" r="23586" b="24230"/>
          <a:stretch/>
        </p:blipFill>
        <p:spPr bwMode="auto">
          <a:xfrm>
            <a:off x="2529425" y="3039623"/>
            <a:ext cx="896013" cy="13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1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4" t="19877" r="25429" b="26433"/>
          <a:stretch/>
        </p:blipFill>
        <p:spPr bwMode="auto">
          <a:xfrm>
            <a:off x="205534" y="3048436"/>
            <a:ext cx="1333472" cy="1259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49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4" t="20583" r="24740" b="33355"/>
          <a:stretch/>
        </p:blipFill>
        <p:spPr bwMode="auto">
          <a:xfrm>
            <a:off x="1504211" y="3048436"/>
            <a:ext cx="990192" cy="118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7" t="17669" r="27880" b="30031"/>
          <a:stretch/>
        </p:blipFill>
        <p:spPr bwMode="auto">
          <a:xfrm>
            <a:off x="220370" y="2989364"/>
            <a:ext cx="952501" cy="1342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1" t="12753" r="26824" b="30031"/>
          <a:stretch/>
        </p:blipFill>
        <p:spPr bwMode="auto">
          <a:xfrm>
            <a:off x="319820" y="2791552"/>
            <a:ext cx="1219201" cy="1468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20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5" t="23326" r="23135" b="24230"/>
          <a:stretch/>
        </p:blipFill>
        <p:spPr bwMode="auto">
          <a:xfrm>
            <a:off x="2187861" y="3080056"/>
            <a:ext cx="1054168" cy="1229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9" t="17668" r="18617" b="28179"/>
          <a:stretch/>
        </p:blipFill>
        <p:spPr bwMode="auto">
          <a:xfrm>
            <a:off x="5029200" y="3088578"/>
            <a:ext cx="2021305" cy="139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3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6" t="14562" r="19592" b="25776"/>
          <a:stretch/>
        </p:blipFill>
        <p:spPr bwMode="auto">
          <a:xfrm>
            <a:off x="651297" y="4710406"/>
            <a:ext cx="2260346" cy="186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4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7" t="11611" r="18726" b="23116"/>
          <a:stretch/>
        </p:blipFill>
        <p:spPr bwMode="auto">
          <a:xfrm>
            <a:off x="4523873" y="4848769"/>
            <a:ext cx="2286001" cy="2009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2" t="19581" r="23980" b="28913"/>
          <a:stretch/>
        </p:blipFill>
        <p:spPr bwMode="auto">
          <a:xfrm>
            <a:off x="1717924" y="3088337"/>
            <a:ext cx="1054171" cy="1207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5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6" t="19953" r="26757" b="17777"/>
          <a:stretch/>
        </p:blipFill>
        <p:spPr bwMode="auto">
          <a:xfrm>
            <a:off x="1771500" y="2971659"/>
            <a:ext cx="940090" cy="1598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14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7" t="18748" r="25229" b="26875"/>
          <a:stretch/>
        </p:blipFill>
        <p:spPr bwMode="auto">
          <a:xfrm>
            <a:off x="319820" y="2939987"/>
            <a:ext cx="1209552" cy="1395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7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6" t="22722" r="23839" b="35627"/>
          <a:stretch/>
        </p:blipFill>
        <p:spPr bwMode="auto">
          <a:xfrm>
            <a:off x="1408757" y="2977056"/>
            <a:ext cx="1295400" cy="1069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14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7" t="18748" r="25229" b="26875"/>
          <a:stretch/>
        </p:blipFill>
        <p:spPr bwMode="auto">
          <a:xfrm>
            <a:off x="2367572" y="2925159"/>
            <a:ext cx="1209552" cy="1395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5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6" t="19953" r="26757" b="17777"/>
          <a:stretch/>
        </p:blipFill>
        <p:spPr bwMode="auto">
          <a:xfrm>
            <a:off x="3505200" y="2977056"/>
            <a:ext cx="940090" cy="1598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" name="Picture 6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6" t="16926" r="11139" b="20322"/>
          <a:stretch/>
        </p:blipFill>
        <p:spPr bwMode="auto">
          <a:xfrm>
            <a:off x="4792716" y="2959527"/>
            <a:ext cx="3894083" cy="1610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" name="Picture 7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7" t="29685" r="16514" b="19719"/>
          <a:stretch/>
        </p:blipFill>
        <p:spPr bwMode="auto">
          <a:xfrm>
            <a:off x="4114800" y="5169379"/>
            <a:ext cx="3396899" cy="1557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" name="Picture 8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6" t="18628" r="15659" b="24232"/>
          <a:stretch/>
        </p:blipFill>
        <p:spPr bwMode="auto">
          <a:xfrm>
            <a:off x="228600" y="4848768"/>
            <a:ext cx="3584597" cy="1783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" name="Picture 9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4" t="8104" r="17558" b="21812"/>
          <a:stretch/>
        </p:blipFill>
        <p:spPr bwMode="auto">
          <a:xfrm>
            <a:off x="5316883" y="2706460"/>
            <a:ext cx="2194816" cy="1799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10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6" t="16305" r="23756" b="28885"/>
          <a:stretch/>
        </p:blipFill>
        <p:spPr bwMode="auto">
          <a:xfrm>
            <a:off x="1069391" y="4710406"/>
            <a:ext cx="2057400" cy="171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11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4" t="9803" r="22229" b="19119"/>
          <a:stretch/>
        </p:blipFill>
        <p:spPr bwMode="auto">
          <a:xfrm>
            <a:off x="4796608" y="4601703"/>
            <a:ext cx="2033282" cy="2187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" name="Picture 12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3" t="23023" r="19750" b="32350"/>
          <a:stretch/>
        </p:blipFill>
        <p:spPr bwMode="auto">
          <a:xfrm>
            <a:off x="5525221" y="3216792"/>
            <a:ext cx="1778140" cy="114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" name="Picture 13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8" t="22891" r="21397" b="33170"/>
          <a:stretch/>
        </p:blipFill>
        <p:spPr bwMode="auto">
          <a:xfrm>
            <a:off x="5082037" y="5037486"/>
            <a:ext cx="2037175" cy="1352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5" name="Picture 14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3" t="21827" r="22665" b="33979"/>
          <a:stretch/>
        </p:blipFill>
        <p:spPr bwMode="auto">
          <a:xfrm>
            <a:off x="546577" y="4848768"/>
            <a:ext cx="2168368" cy="1382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" name="Picture 15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6" t="14202" r="26246" b="29239"/>
          <a:stretch/>
        </p:blipFill>
        <p:spPr bwMode="auto">
          <a:xfrm>
            <a:off x="809286" y="2880030"/>
            <a:ext cx="1142019" cy="1451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2" t="19581" r="23980" b="28913"/>
          <a:stretch/>
        </p:blipFill>
        <p:spPr bwMode="auto">
          <a:xfrm>
            <a:off x="3062560" y="3106279"/>
            <a:ext cx="1054171" cy="1207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7" t="17669" r="27880" b="30031"/>
          <a:stretch/>
        </p:blipFill>
        <p:spPr bwMode="auto">
          <a:xfrm>
            <a:off x="2977431" y="2888290"/>
            <a:ext cx="952501" cy="1342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" name="Picture 16"/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2" t="11628" r="11476" b="31156"/>
          <a:stretch/>
        </p:blipFill>
        <p:spPr bwMode="auto">
          <a:xfrm>
            <a:off x="4788578" y="2893623"/>
            <a:ext cx="4042592" cy="1468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" name="Picture 17"/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9" t="15043" r="12926" b="29885"/>
          <a:stretch/>
        </p:blipFill>
        <p:spPr bwMode="auto">
          <a:xfrm>
            <a:off x="3813197" y="4859337"/>
            <a:ext cx="4158918" cy="1695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7" name="Picture 18"/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3" t="14584" r="15305" b="31812"/>
          <a:stretch/>
        </p:blipFill>
        <p:spPr bwMode="auto">
          <a:xfrm>
            <a:off x="176919" y="4691356"/>
            <a:ext cx="3753013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8" name="Picture 19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7" t="17124" r="9616" b="30605"/>
          <a:stretch/>
        </p:blipFill>
        <p:spPr bwMode="auto">
          <a:xfrm>
            <a:off x="5030886" y="3099988"/>
            <a:ext cx="3604763" cy="1341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" name="Picture 20"/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1" t="22243" r="16095" b="32856"/>
          <a:stretch/>
        </p:blipFill>
        <p:spPr bwMode="auto">
          <a:xfrm>
            <a:off x="4230320" y="5058712"/>
            <a:ext cx="3562351" cy="1382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21"/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1" t="17257" r="14395" b="30558"/>
          <a:stretch/>
        </p:blipFill>
        <p:spPr bwMode="auto">
          <a:xfrm>
            <a:off x="369345" y="4757994"/>
            <a:ext cx="3751327" cy="163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" name="Picture 15"/>
          <p:cNvPicPr>
            <a:picLocks noChangeAspect="1" noChangeArrowheads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95"/>
          <a:stretch/>
        </p:blipFill>
        <p:spPr bwMode="auto">
          <a:xfrm>
            <a:off x="243374" y="2468106"/>
            <a:ext cx="8214280" cy="2689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662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25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75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00"/>
                            </p:stCondLst>
                            <p:childTnLst>
                              <p:par>
                                <p:cTn id="18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500"/>
                            </p:stCondLst>
                            <p:childTnLst>
                              <p:par>
                                <p:cTn id="23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250"/>
                            </p:stCondLst>
                            <p:childTnLst>
                              <p:par>
                                <p:cTn id="24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000"/>
                            </p:stCondLst>
                            <p:childTnLst>
                              <p:par>
                                <p:cTn id="24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2750"/>
                            </p:stCondLst>
                            <p:childTnLst>
                              <p:par>
                                <p:cTn id="25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500"/>
                            </p:stCondLst>
                            <p:childTnLst>
                              <p:par>
                                <p:cTn id="31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1250"/>
                            </p:stCondLst>
                            <p:childTnLst>
                              <p:par>
                                <p:cTn id="31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2000"/>
                            </p:stCondLst>
                            <p:childTnLst>
                              <p:par>
                                <p:cTn id="32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2750"/>
                            </p:stCondLst>
                            <p:childTnLst>
                              <p:par>
                                <p:cTn id="32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0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00"/>
                            </p:stCondLst>
                            <p:childTnLst>
                              <p:par>
                                <p:cTn id="384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6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9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940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467600" y="381000"/>
            <a:ext cx="1223809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24-2e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681" y="1807369"/>
            <a:ext cx="5291137" cy="358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618" y="1807369"/>
            <a:ext cx="5529263" cy="358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449" y="1636713"/>
            <a:ext cx="5181600" cy="392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449" y="1670050"/>
            <a:ext cx="5181600" cy="385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237" y="1797844"/>
            <a:ext cx="5280025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449" y="1673225"/>
            <a:ext cx="5181600" cy="385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813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Double Bracket 51"/>
          <p:cNvSpPr/>
          <p:nvPr/>
        </p:nvSpPr>
        <p:spPr>
          <a:xfrm>
            <a:off x="7548716" y="381000"/>
            <a:ext cx="12142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24-2f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1143000" y="1524000"/>
            <a:ext cx="0" cy="3810000"/>
          </a:xfrm>
          <a:prstGeom prst="line">
            <a:avLst/>
          </a:prstGeom>
          <a:ln w="7620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1143000" y="1828800"/>
            <a:ext cx="1447800" cy="3505200"/>
          </a:xfrm>
          <a:prstGeom prst="line">
            <a:avLst/>
          </a:prstGeom>
          <a:ln w="7620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4419600" y="1828800"/>
            <a:ext cx="2362200" cy="3810000"/>
          </a:xfrm>
          <a:prstGeom prst="line">
            <a:avLst/>
          </a:prstGeom>
          <a:ln w="7620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1143000" y="1676400"/>
            <a:ext cx="4648200" cy="3657600"/>
          </a:xfrm>
          <a:prstGeom prst="line">
            <a:avLst/>
          </a:prstGeom>
          <a:ln w="7620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6781800" y="1828800"/>
            <a:ext cx="609600" cy="3962400"/>
          </a:xfrm>
          <a:prstGeom prst="line">
            <a:avLst/>
          </a:prstGeom>
          <a:ln w="7620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914400" y="3431969"/>
            <a:ext cx="228600" cy="1749631"/>
          </a:xfrm>
          <a:prstGeom prst="line">
            <a:avLst/>
          </a:prstGeom>
          <a:ln w="7620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2611582" y="3048000"/>
            <a:ext cx="4170218" cy="2590800"/>
          </a:xfrm>
          <a:prstGeom prst="line">
            <a:avLst/>
          </a:prstGeom>
          <a:ln w="7620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4419600" y="3431969"/>
            <a:ext cx="2286000" cy="2054431"/>
          </a:xfrm>
          <a:prstGeom prst="line">
            <a:avLst/>
          </a:prstGeom>
          <a:ln w="7620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>
            <a:off x="1143000" y="3281548"/>
            <a:ext cx="4953000" cy="2052452"/>
          </a:xfrm>
          <a:prstGeom prst="line">
            <a:avLst/>
          </a:prstGeom>
          <a:ln w="7620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>
            <a:off x="1143000" y="3120242"/>
            <a:ext cx="6781800" cy="2213758"/>
          </a:xfrm>
          <a:prstGeom prst="line">
            <a:avLst/>
          </a:prstGeom>
          <a:ln w="7620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982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467600" y="323677"/>
            <a:ext cx="12904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24-2g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0" t="14413" r="6031" b="24004"/>
          <a:stretch/>
        </p:blipFill>
        <p:spPr bwMode="auto">
          <a:xfrm>
            <a:off x="3561023" y="3107024"/>
            <a:ext cx="4465121" cy="987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2" t="14923" r="13582" b="36940"/>
          <a:stretch/>
        </p:blipFill>
        <p:spPr bwMode="auto">
          <a:xfrm>
            <a:off x="1720346" y="3107024"/>
            <a:ext cx="1852552" cy="771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3" t="10965" r="15230" b="35356"/>
          <a:stretch/>
        </p:blipFill>
        <p:spPr bwMode="auto">
          <a:xfrm>
            <a:off x="1708471" y="3042418"/>
            <a:ext cx="1852552" cy="86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4" t="7413" r="32769" b="34468"/>
          <a:stretch/>
        </p:blipFill>
        <p:spPr bwMode="auto">
          <a:xfrm>
            <a:off x="7800744" y="2934839"/>
            <a:ext cx="590237" cy="92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" t="14259" r="7818" b="22046"/>
          <a:stretch/>
        </p:blipFill>
        <p:spPr bwMode="auto">
          <a:xfrm>
            <a:off x="2773640" y="3090082"/>
            <a:ext cx="4939491" cy="1021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6" t="13677" r="15645" b="37497"/>
          <a:stretch/>
        </p:blipFill>
        <p:spPr bwMode="auto">
          <a:xfrm>
            <a:off x="1017782" y="3060872"/>
            <a:ext cx="1755858" cy="782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8" t="12593" r="14644" b="33802"/>
          <a:stretch/>
        </p:blipFill>
        <p:spPr bwMode="auto">
          <a:xfrm>
            <a:off x="1017782" y="3032612"/>
            <a:ext cx="1764528" cy="859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513" y="2910004"/>
            <a:ext cx="585787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0" t="9382" r="11813" b="35194"/>
          <a:stretch/>
        </p:blipFill>
        <p:spPr bwMode="auto">
          <a:xfrm>
            <a:off x="1611883" y="2948433"/>
            <a:ext cx="2542804" cy="888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" t="14078" r="32667" b="30374"/>
          <a:stretch/>
        </p:blipFill>
        <p:spPr bwMode="auto">
          <a:xfrm>
            <a:off x="3896651" y="3043662"/>
            <a:ext cx="3728852" cy="890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0" t="12875" r="13105" b="29303"/>
          <a:stretch/>
        </p:blipFill>
        <p:spPr bwMode="auto">
          <a:xfrm>
            <a:off x="1536507" y="3015507"/>
            <a:ext cx="2553194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219" y="2959023"/>
            <a:ext cx="585787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2" t="13023" r="12620" b="26985"/>
          <a:stretch/>
        </p:blipFill>
        <p:spPr bwMode="auto">
          <a:xfrm>
            <a:off x="242544" y="2915372"/>
            <a:ext cx="2122033" cy="961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0" t="9661" r="14469" b="33777"/>
          <a:stretch/>
        </p:blipFill>
        <p:spPr bwMode="auto">
          <a:xfrm>
            <a:off x="297177" y="2898873"/>
            <a:ext cx="2012766" cy="903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4" t="12264" r="6281" b="26067"/>
          <a:stretch/>
        </p:blipFill>
        <p:spPr bwMode="auto">
          <a:xfrm>
            <a:off x="2190784" y="2890046"/>
            <a:ext cx="5968035" cy="988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905" y="2822960"/>
            <a:ext cx="585787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6" t="6589" r="10040" b="20120"/>
          <a:stretch/>
        </p:blipFill>
        <p:spPr bwMode="auto">
          <a:xfrm>
            <a:off x="2303266" y="2822960"/>
            <a:ext cx="6087715" cy="1175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" t="11689" r="12741" b="35448"/>
          <a:stretch/>
        </p:blipFill>
        <p:spPr bwMode="auto">
          <a:xfrm>
            <a:off x="139278" y="2895867"/>
            <a:ext cx="2163988" cy="847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3" t="8938" r="8735" b="30627"/>
          <a:stretch/>
        </p:blipFill>
        <p:spPr bwMode="auto">
          <a:xfrm>
            <a:off x="142247" y="2828226"/>
            <a:ext cx="2224629" cy="968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2849273"/>
            <a:ext cx="585787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44" y="838652"/>
            <a:ext cx="8870950" cy="203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135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00"/>
                            </p:stCondLst>
                            <p:childTnLst>
                              <p:par>
                                <p:cTn id="16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000"/>
                            </p:stCondLst>
                            <p:childTnLst>
                              <p:par>
                                <p:cTn id="19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000"/>
                            </p:stCondLst>
                            <p:childTnLst>
                              <p:par>
                                <p:cTn id="2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870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467600" y="381000"/>
            <a:ext cx="12142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24-3a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3" t="6304" r="8776" b="9816"/>
          <a:stretch/>
        </p:blipFill>
        <p:spPr bwMode="auto">
          <a:xfrm>
            <a:off x="510288" y="1066800"/>
            <a:ext cx="8134065" cy="5343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973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uble Bracket 5"/>
          <p:cNvSpPr/>
          <p:nvPr/>
        </p:nvSpPr>
        <p:spPr>
          <a:xfrm>
            <a:off x="7543800" y="294204"/>
            <a:ext cx="1225402" cy="542255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24-3b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099360"/>
            <a:ext cx="29718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8447"/>
            <a:ext cx="3378200" cy="370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054764"/>
            <a:ext cx="351790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459"/>
            <a:ext cx="3408363" cy="370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084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543800" y="346346"/>
            <a:ext cx="123125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24-3c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5" y="1033591"/>
            <a:ext cx="5108575" cy="29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7" t="15663" r="32366" b="33171"/>
          <a:stretch/>
        </p:blipFill>
        <p:spPr bwMode="auto">
          <a:xfrm>
            <a:off x="4017049" y="1534337"/>
            <a:ext cx="869027" cy="1310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5" t="21443" r="23949" b="33212"/>
          <a:stretch/>
        </p:blipFill>
        <p:spPr bwMode="auto">
          <a:xfrm>
            <a:off x="5342138" y="1680532"/>
            <a:ext cx="1023582" cy="1163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80" t="13809" r="28840" b="34067"/>
          <a:stretch/>
        </p:blipFill>
        <p:spPr bwMode="auto">
          <a:xfrm>
            <a:off x="6979040" y="1534337"/>
            <a:ext cx="735416" cy="133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56" y="1182816"/>
            <a:ext cx="275590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0" t="17069" r="19969" b="28153"/>
          <a:stretch/>
        </p:blipFill>
        <p:spPr bwMode="auto">
          <a:xfrm>
            <a:off x="4640807" y="2844522"/>
            <a:ext cx="2455460" cy="1569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9" t="12028" r="21009" b="29663"/>
          <a:stretch/>
        </p:blipFill>
        <p:spPr bwMode="auto">
          <a:xfrm>
            <a:off x="2925249" y="4939561"/>
            <a:ext cx="2878482" cy="179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006" y="4377034"/>
            <a:ext cx="5670550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137" y="602858"/>
            <a:ext cx="4114800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4" t="21820" r="21795" b="30931"/>
          <a:stretch/>
        </p:blipFill>
        <p:spPr bwMode="auto">
          <a:xfrm>
            <a:off x="3811135" y="2109109"/>
            <a:ext cx="1531001" cy="1212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4" t="22903" r="29932" b="30931"/>
          <a:stretch/>
        </p:blipFill>
        <p:spPr bwMode="auto">
          <a:xfrm>
            <a:off x="5294243" y="2189429"/>
            <a:ext cx="1018975" cy="1185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7" t="22903" r="28599" b="30931"/>
          <a:stretch/>
        </p:blipFill>
        <p:spPr bwMode="auto">
          <a:xfrm>
            <a:off x="6600514" y="2156153"/>
            <a:ext cx="1032624" cy="1185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9" t="22571" r="16537" b="29770"/>
          <a:stretch/>
        </p:blipFill>
        <p:spPr bwMode="auto">
          <a:xfrm>
            <a:off x="4033628" y="3272571"/>
            <a:ext cx="3083198" cy="1365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8178"/>
            <a:ext cx="60293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3" t="28006" r="17207" b="25884"/>
          <a:stretch/>
        </p:blipFill>
        <p:spPr bwMode="auto">
          <a:xfrm>
            <a:off x="2843627" y="5157693"/>
            <a:ext cx="3215869" cy="1419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46346"/>
            <a:ext cx="4121150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" name="Picture 3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0" t="20141" r="31676" b="25521"/>
          <a:stretch/>
        </p:blipFill>
        <p:spPr bwMode="auto">
          <a:xfrm>
            <a:off x="3753133" y="2114140"/>
            <a:ext cx="955343" cy="1394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" name="Picture 4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4" t="19919" r="23005" b="33348"/>
          <a:stretch/>
        </p:blipFill>
        <p:spPr bwMode="auto">
          <a:xfrm>
            <a:off x="5213444" y="2114139"/>
            <a:ext cx="1078174" cy="1199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5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4" t="22831" r="24041" b="30436"/>
          <a:stretch/>
        </p:blipFill>
        <p:spPr bwMode="auto">
          <a:xfrm>
            <a:off x="6523629" y="2211740"/>
            <a:ext cx="1078174" cy="1199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6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3" t="22387" r="20335" b="33059"/>
          <a:stretch/>
        </p:blipFill>
        <p:spPr bwMode="auto">
          <a:xfrm>
            <a:off x="4496937" y="3216568"/>
            <a:ext cx="2511188" cy="1276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" name="Picture 7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7" y="4342893"/>
            <a:ext cx="5254625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" name="Picture 8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9" t="13086" r="16547" b="33710"/>
          <a:stretch/>
        </p:blipFill>
        <p:spPr bwMode="auto">
          <a:xfrm>
            <a:off x="2956083" y="4858603"/>
            <a:ext cx="3081707" cy="1637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5" name="Picture 9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74401"/>
            <a:ext cx="4114800" cy="368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" name="Picture 10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1" t="10867" r="37154" b="32340"/>
          <a:stretch/>
        </p:blipFill>
        <p:spPr bwMode="auto">
          <a:xfrm>
            <a:off x="4927203" y="1865490"/>
            <a:ext cx="661193" cy="1457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" name="Picture 11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1" t="21824" r="29623" b="31231"/>
          <a:stretch/>
        </p:blipFill>
        <p:spPr bwMode="auto">
          <a:xfrm>
            <a:off x="6096000" y="2018078"/>
            <a:ext cx="924637" cy="1205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" name="Picture 12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5" t="25259" r="30663" b="23839"/>
          <a:stretch/>
        </p:blipFill>
        <p:spPr bwMode="auto">
          <a:xfrm>
            <a:off x="3368203" y="2016695"/>
            <a:ext cx="996287" cy="1306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" name="Picture 13"/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5" t="18361" r="17671" b="20879"/>
          <a:stretch/>
        </p:blipFill>
        <p:spPr bwMode="auto">
          <a:xfrm>
            <a:off x="5257800" y="3024445"/>
            <a:ext cx="2316774" cy="174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" name="Picture 14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68" y="4404788"/>
            <a:ext cx="5591175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" name="Picture 15"/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8" t="16361" r="18243" b="34447"/>
          <a:stretch/>
        </p:blipFill>
        <p:spPr bwMode="auto">
          <a:xfrm>
            <a:off x="2966696" y="4999174"/>
            <a:ext cx="2795588" cy="1514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" name="Picture 16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843" y="1049466"/>
            <a:ext cx="5138737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" name="Picture 17"/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4" t="13085" r="28033" b="32525"/>
          <a:stretch/>
        </p:blipFill>
        <p:spPr bwMode="auto">
          <a:xfrm>
            <a:off x="4724400" y="1182816"/>
            <a:ext cx="1078173" cy="1396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" name="Picture 18"/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2" t="20195" r="31552" b="32526"/>
          <a:stretch/>
        </p:blipFill>
        <p:spPr bwMode="auto">
          <a:xfrm>
            <a:off x="6007211" y="1268219"/>
            <a:ext cx="928048" cy="1213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19"/>
          <p:cNvPicPr>
            <a:picLocks noChangeAspect="1" noChangeArrowheads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1" t="26060" r="31054" b="21268"/>
          <a:stretch/>
        </p:blipFill>
        <p:spPr bwMode="auto">
          <a:xfrm>
            <a:off x="7272322" y="1321398"/>
            <a:ext cx="955343" cy="1352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" name="Picture 20"/>
          <p:cNvPicPr>
            <a:picLocks noChangeAspect="1" noChangeArrowheads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1" t="16931" r="19744" b="24260"/>
          <a:stretch/>
        </p:blipFill>
        <p:spPr bwMode="auto">
          <a:xfrm>
            <a:off x="6025408" y="2493257"/>
            <a:ext cx="2527110" cy="16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" name="Picture 21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77" y="3901174"/>
            <a:ext cx="5591175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8" name="Picture 22"/>
          <p:cNvPicPr>
            <a:picLocks noChangeAspect="1" noChangeArrowheads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1" t="21226" r="17893" b="21578"/>
          <a:stretch/>
        </p:blipFill>
        <p:spPr bwMode="auto">
          <a:xfrm>
            <a:off x="2771638" y="4825254"/>
            <a:ext cx="3043445" cy="176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28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650" y="309939"/>
            <a:ext cx="4121150" cy="362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29"/>
          <p:cNvPicPr>
            <a:picLocks noChangeAspect="1" noChangeArrowheads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2" t="13239" r="30321" b="35926"/>
          <a:stretch/>
        </p:blipFill>
        <p:spPr bwMode="auto">
          <a:xfrm>
            <a:off x="3733800" y="1600200"/>
            <a:ext cx="955343" cy="1304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30"/>
          <p:cNvPicPr>
            <a:picLocks noChangeAspect="1" noChangeArrowheads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5" t="23191" r="33123" b="35926"/>
          <a:stretch/>
        </p:blipFill>
        <p:spPr bwMode="auto">
          <a:xfrm>
            <a:off x="5115677" y="1844451"/>
            <a:ext cx="735096" cy="1049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31"/>
          <p:cNvPicPr>
            <a:picLocks noChangeAspect="1" noChangeArrowheads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7" t="13240" r="33721" b="35925"/>
          <a:stretch/>
        </p:blipFill>
        <p:spPr bwMode="auto">
          <a:xfrm>
            <a:off x="6477000" y="1576727"/>
            <a:ext cx="696996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34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76" y="3993573"/>
            <a:ext cx="597535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" name="Picture 35"/>
          <p:cNvPicPr>
            <a:picLocks noChangeAspect="1" noChangeArrowheads="1"/>
          </p:cNvPicPr>
          <p:nvPr/>
        </p:nvPicPr>
        <p:blipFill rotWithShape="1"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7" t="16932" r="21143" b="32072"/>
          <a:stretch/>
        </p:blipFill>
        <p:spPr bwMode="auto">
          <a:xfrm>
            <a:off x="4151194" y="2879377"/>
            <a:ext cx="2347415" cy="1461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" name="Picture 37"/>
          <p:cNvPicPr>
            <a:picLocks noChangeAspect="1" noChangeArrowheads="1"/>
          </p:cNvPicPr>
          <p:nvPr/>
        </p:nvPicPr>
        <p:blipFill rotWithShape="1"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9" t="14909" r="20225" b="33311"/>
          <a:stretch/>
        </p:blipFill>
        <p:spPr bwMode="auto">
          <a:xfrm>
            <a:off x="2852709" y="4820825"/>
            <a:ext cx="2717523" cy="1593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" name="Picture 30"/>
          <p:cNvPicPr>
            <a:picLocks noChangeAspect="1" noChangeArrowheads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9" t="12857" r="8875" b="29788"/>
          <a:stretch/>
        </p:blipFill>
        <p:spPr bwMode="auto">
          <a:xfrm>
            <a:off x="145576" y="2501223"/>
            <a:ext cx="8424180" cy="1912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671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250"/>
                            </p:stCondLst>
                            <p:childTnLst>
                              <p:par>
                                <p:cTn id="84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500"/>
                            </p:stCondLst>
                            <p:childTnLst>
                              <p:par>
                                <p:cTn id="94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00"/>
                            </p:stCondLst>
                            <p:childTnLst>
                              <p:par>
                                <p:cTn id="140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250"/>
                            </p:stCondLst>
                            <p:childTnLst>
                              <p:par>
                                <p:cTn id="146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500"/>
                            </p:stCondLst>
                            <p:childTnLst>
                              <p:par>
                                <p:cTn id="152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500"/>
                            </p:stCondLst>
                            <p:childTnLst>
                              <p:par>
                                <p:cTn id="156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"/>
                            </p:stCondLst>
                            <p:childTnLst>
                              <p:par>
                                <p:cTn id="19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000"/>
                            </p:stCondLst>
                            <p:childTnLst>
                              <p:par>
                                <p:cTn id="202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2250"/>
                            </p:stCondLst>
                            <p:childTnLst>
                              <p:par>
                                <p:cTn id="208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3500"/>
                            </p:stCondLst>
                            <p:childTnLst>
                              <p:par>
                                <p:cTn id="21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4500"/>
                            </p:stCondLst>
                            <p:childTnLst>
                              <p:par>
                                <p:cTn id="218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0" dur="1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1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500"/>
                            </p:stCondLst>
                            <p:childTnLst>
                              <p:par>
                                <p:cTn id="25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1000"/>
                            </p:stCondLst>
                            <p:childTnLst>
                              <p:par>
                                <p:cTn id="264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250"/>
                            </p:stCondLst>
                            <p:childTnLst>
                              <p:par>
                                <p:cTn id="270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3500"/>
                            </p:stCondLst>
                            <p:childTnLst>
                              <p:par>
                                <p:cTn id="276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4500"/>
                            </p:stCondLst>
                            <p:childTnLst>
                              <p:par>
                                <p:cTn id="280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500"/>
                            </p:stCondLst>
                            <p:childTnLst>
                              <p:par>
                                <p:cTn id="3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00"/>
                            </p:stCondLst>
                            <p:childTnLst>
                              <p:par>
                                <p:cTn id="326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32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3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4500"/>
                            </p:stCondLst>
                            <p:childTnLst>
                              <p:par>
                                <p:cTn id="342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4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5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1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500"/>
                            </p:stCondLst>
                            <p:childTnLst>
                              <p:par>
                                <p:cTn id="380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5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ouble Bracket 17"/>
          <p:cNvSpPr/>
          <p:nvPr/>
        </p:nvSpPr>
        <p:spPr>
          <a:xfrm>
            <a:off x="7467600" y="329762"/>
            <a:ext cx="1295400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24-3d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204" y="867353"/>
            <a:ext cx="147002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530" y="867353"/>
            <a:ext cx="14636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717" y="867353"/>
            <a:ext cx="15113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379" y="867353"/>
            <a:ext cx="14636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530" y="867353"/>
            <a:ext cx="14636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379" y="867353"/>
            <a:ext cx="14636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530" y="864178"/>
            <a:ext cx="1463675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566" y="867353"/>
            <a:ext cx="15113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530" y="867353"/>
            <a:ext cx="14636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391" y="839572"/>
            <a:ext cx="1517650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542" y="839572"/>
            <a:ext cx="1517650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566" y="867353"/>
            <a:ext cx="15113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4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8" r="13735" b="20480"/>
          <a:stretch/>
        </p:blipFill>
        <p:spPr bwMode="auto">
          <a:xfrm>
            <a:off x="1090274" y="863162"/>
            <a:ext cx="6663560" cy="4512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857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4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4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4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4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4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4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4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4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4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4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4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4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4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4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3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3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000"/>
                            </p:stCondLst>
                            <p:childTnLst>
                              <p:par>
                                <p:cTn id="8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4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4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4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4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000"/>
                            </p:stCondLst>
                            <p:childTnLst>
                              <p:par>
                                <p:cTn id="1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37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37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3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3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750"/>
                            </p:stCondLst>
                            <p:childTnLst>
                              <p:par>
                                <p:cTn id="131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467600" y="449319"/>
            <a:ext cx="1328361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24-3e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928291"/>
            <a:ext cx="4700587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202336"/>
            <a:ext cx="5260975" cy="32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737" y="2175657"/>
            <a:ext cx="5529263" cy="348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2006197"/>
            <a:ext cx="6089650" cy="474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5" r="14703"/>
          <a:stretch/>
        </p:blipFill>
        <p:spPr bwMode="auto">
          <a:xfrm>
            <a:off x="4058925" y="1935399"/>
            <a:ext cx="4499429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893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449416" y="389907"/>
            <a:ext cx="1261005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24-3f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17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74" y="907499"/>
            <a:ext cx="7388225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8" t="12571" r="21193" b="32736"/>
          <a:stretch/>
        </p:blipFill>
        <p:spPr bwMode="auto">
          <a:xfrm>
            <a:off x="887292" y="3085161"/>
            <a:ext cx="2442380" cy="241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1" t="14141" r="18406" b="31244"/>
          <a:stretch/>
        </p:blipFill>
        <p:spPr bwMode="auto">
          <a:xfrm>
            <a:off x="5486400" y="3085161"/>
            <a:ext cx="2469107" cy="241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0" t="12463" r="10330" b="26757"/>
          <a:stretch/>
        </p:blipFill>
        <p:spPr bwMode="auto">
          <a:xfrm>
            <a:off x="3200400" y="2948722"/>
            <a:ext cx="2438400" cy="2690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8" t="16695" r="17464" b="29518"/>
          <a:stretch/>
        </p:blipFill>
        <p:spPr bwMode="auto">
          <a:xfrm>
            <a:off x="3200400" y="3103465"/>
            <a:ext cx="2514600" cy="2380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0" t="13758" r="13251" b="31110"/>
          <a:stretch/>
        </p:blipFill>
        <p:spPr bwMode="auto">
          <a:xfrm>
            <a:off x="5486400" y="3073697"/>
            <a:ext cx="2451539" cy="2440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0" t="12463" r="10330" b="26757"/>
          <a:stretch/>
        </p:blipFill>
        <p:spPr bwMode="auto">
          <a:xfrm>
            <a:off x="3200400" y="2948722"/>
            <a:ext cx="2438400" cy="2690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0" t="13238" r="23738" b="31828"/>
          <a:stretch/>
        </p:blipFill>
        <p:spPr bwMode="auto">
          <a:xfrm>
            <a:off x="829366" y="3079816"/>
            <a:ext cx="2475188" cy="242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8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7" t="13034" r="19747" b="30663"/>
          <a:stretch/>
        </p:blipFill>
        <p:spPr bwMode="auto">
          <a:xfrm>
            <a:off x="864475" y="3049565"/>
            <a:ext cx="2488325" cy="248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9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2" t="16147" r="19183" b="27177"/>
          <a:stretch/>
        </p:blipFill>
        <p:spPr bwMode="auto">
          <a:xfrm>
            <a:off x="3151133" y="3039526"/>
            <a:ext cx="2506717" cy="2508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10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7" t="14584" r="21302" b="30765"/>
          <a:stretch/>
        </p:blipFill>
        <p:spPr bwMode="auto">
          <a:xfrm>
            <a:off x="5613839" y="3084350"/>
            <a:ext cx="2324100" cy="2418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3" t="14438" r="25312" b="31775"/>
          <a:stretch/>
        </p:blipFill>
        <p:spPr bwMode="auto">
          <a:xfrm>
            <a:off x="5524500" y="3103465"/>
            <a:ext cx="2400300" cy="2380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0" t="17471" r="10330" b="28272"/>
          <a:stretch/>
        </p:blipFill>
        <p:spPr bwMode="auto">
          <a:xfrm>
            <a:off x="3175439" y="3093093"/>
            <a:ext cx="2438400" cy="2401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198" y="745756"/>
            <a:ext cx="7394575" cy="170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13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057"/>
          <a:stretch/>
        </p:blipFill>
        <p:spPr bwMode="auto">
          <a:xfrm>
            <a:off x="248098" y="782559"/>
            <a:ext cx="8639175" cy="556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15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22"/>
          <a:stretch/>
        </p:blipFill>
        <p:spPr bwMode="auto">
          <a:xfrm>
            <a:off x="304800" y="939273"/>
            <a:ext cx="8699500" cy="5526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18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8" t="8930" r="6674" b="9556"/>
          <a:stretch/>
        </p:blipFill>
        <p:spPr bwMode="auto">
          <a:xfrm>
            <a:off x="829366" y="1356998"/>
            <a:ext cx="7084391" cy="4222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300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2" presetClass="exit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250"/>
                            </p:stCondLst>
                            <p:childTnLst>
                              <p:par>
                                <p:cTn id="15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/>
        </p:nvSpPr>
        <p:spPr>
          <a:xfrm>
            <a:off x="1981200" y="4495800"/>
            <a:ext cx="762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hlinkClick r:id="rId4"/>
          </p:cNvPr>
          <p:cNvSpPr/>
          <p:nvPr/>
        </p:nvSpPr>
        <p:spPr>
          <a:xfrm>
            <a:off x="3276600" y="4572000"/>
            <a:ext cx="762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4" name="Rectangle 3">
            <a:hlinkClick r:id="rId4"/>
          </p:cNvPr>
          <p:cNvSpPr/>
          <p:nvPr/>
        </p:nvSpPr>
        <p:spPr>
          <a:xfrm>
            <a:off x="3429000" y="4724400"/>
            <a:ext cx="762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5" name="Rectangle 4">
            <a:hlinkClick r:id="rId5"/>
          </p:cNvPr>
          <p:cNvSpPr/>
          <p:nvPr/>
        </p:nvSpPr>
        <p:spPr>
          <a:xfrm>
            <a:off x="4345619" y="4495800"/>
            <a:ext cx="762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6" name="Rectangle 5">
            <a:hlinkClick r:id="rId6"/>
          </p:cNvPr>
          <p:cNvSpPr/>
          <p:nvPr/>
        </p:nvSpPr>
        <p:spPr>
          <a:xfrm>
            <a:off x="5641019" y="4485073"/>
            <a:ext cx="762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7" name="Rectangle 6">
            <a:hlinkClick r:id="rId7"/>
          </p:cNvPr>
          <p:cNvSpPr/>
          <p:nvPr/>
        </p:nvSpPr>
        <p:spPr>
          <a:xfrm>
            <a:off x="1219200" y="5516052"/>
            <a:ext cx="881849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9" name="Rectangle 8">
            <a:hlinkClick r:id="rId8"/>
          </p:cNvPr>
          <p:cNvSpPr/>
          <p:nvPr/>
        </p:nvSpPr>
        <p:spPr>
          <a:xfrm>
            <a:off x="3369075" y="5562600"/>
            <a:ext cx="881849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0" name="Rectangle 9">
            <a:hlinkClick r:id="rId9"/>
          </p:cNvPr>
          <p:cNvSpPr/>
          <p:nvPr/>
        </p:nvSpPr>
        <p:spPr>
          <a:xfrm>
            <a:off x="4451410" y="5442750"/>
            <a:ext cx="1059403" cy="9580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2" name="Rectangle 11">
            <a:hlinkClick r:id="rId10"/>
          </p:cNvPr>
          <p:cNvSpPr/>
          <p:nvPr/>
        </p:nvSpPr>
        <p:spPr>
          <a:xfrm>
            <a:off x="6629400" y="5502674"/>
            <a:ext cx="881849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3" name="Rectangle 12">
            <a:hlinkClick r:id="rId11"/>
          </p:cNvPr>
          <p:cNvSpPr/>
          <p:nvPr/>
        </p:nvSpPr>
        <p:spPr>
          <a:xfrm>
            <a:off x="7747987" y="5480480"/>
            <a:ext cx="881849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538" y="5562600"/>
            <a:ext cx="1002430" cy="800119"/>
          </a:xfrm>
          <a:prstGeom prst="rect">
            <a:avLst/>
          </a:prstGeom>
        </p:spPr>
      </p:pic>
      <p:pic>
        <p:nvPicPr>
          <p:cNvPr id="25602" name="Picture 2" descr="Alana Naylor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453" y="5453014"/>
            <a:ext cx="893131" cy="89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32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543800" y="360558"/>
            <a:ext cx="12142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24-3g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27" y="1066800"/>
            <a:ext cx="8675687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63" y="2438400"/>
            <a:ext cx="721201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231" y="3331513"/>
            <a:ext cx="6572250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2" t="17854" r="10569" b="35062"/>
          <a:stretch/>
        </p:blipFill>
        <p:spPr bwMode="auto">
          <a:xfrm>
            <a:off x="2609850" y="3540511"/>
            <a:ext cx="1733384" cy="553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2" t="12521" r="12387" b="29799"/>
          <a:stretch/>
        </p:blipFill>
        <p:spPr bwMode="auto">
          <a:xfrm>
            <a:off x="2570093" y="3478185"/>
            <a:ext cx="1773141" cy="67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6" t="12544" r="18714" b="27125"/>
          <a:stretch/>
        </p:blipFill>
        <p:spPr bwMode="auto">
          <a:xfrm>
            <a:off x="7232500" y="4094371"/>
            <a:ext cx="654917" cy="81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819" y="3300142"/>
            <a:ext cx="6370637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350" y="3300142"/>
            <a:ext cx="2206625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9" y="3300142"/>
            <a:ext cx="2262187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1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2" t="7492" r="29631" b="26271"/>
          <a:stretch/>
        </p:blipFill>
        <p:spPr bwMode="auto">
          <a:xfrm>
            <a:off x="6665838" y="3890690"/>
            <a:ext cx="566662" cy="965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071" y="3318861"/>
            <a:ext cx="64500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13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3" t="6311" r="12193" b="27882"/>
          <a:stretch/>
        </p:blipFill>
        <p:spPr bwMode="auto">
          <a:xfrm>
            <a:off x="2570093" y="3355289"/>
            <a:ext cx="1555232" cy="774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4" t="13261" r="13179" b="30297"/>
          <a:stretch/>
        </p:blipFill>
        <p:spPr bwMode="auto">
          <a:xfrm>
            <a:off x="2528977" y="3410368"/>
            <a:ext cx="1496360" cy="663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1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2" t="7492" r="29631" b="26271"/>
          <a:stretch/>
        </p:blipFill>
        <p:spPr bwMode="auto">
          <a:xfrm>
            <a:off x="6605983" y="3951169"/>
            <a:ext cx="566662" cy="965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124" y="3362505"/>
            <a:ext cx="6370637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16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7" t="14423" r="10869" b="35914"/>
          <a:stretch/>
        </p:blipFill>
        <p:spPr bwMode="auto">
          <a:xfrm>
            <a:off x="2609850" y="3525335"/>
            <a:ext cx="2117581" cy="584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7995" r="7168" b="29451"/>
          <a:stretch/>
        </p:blipFill>
        <p:spPr bwMode="auto">
          <a:xfrm>
            <a:off x="2609850" y="3542377"/>
            <a:ext cx="2241871" cy="618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1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2" t="7492" r="29631" b="26271"/>
          <a:stretch/>
        </p:blipFill>
        <p:spPr bwMode="auto">
          <a:xfrm>
            <a:off x="8102099" y="3961377"/>
            <a:ext cx="566662" cy="965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617" y="3300142"/>
            <a:ext cx="6370637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19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8" t="11755" r="13030" b="20690"/>
          <a:stretch/>
        </p:blipFill>
        <p:spPr bwMode="auto">
          <a:xfrm>
            <a:off x="2515329" y="3451427"/>
            <a:ext cx="1493541" cy="794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7" t="10361" r="13844" b="17047"/>
          <a:stretch/>
        </p:blipFill>
        <p:spPr bwMode="auto">
          <a:xfrm>
            <a:off x="2576868" y="3398330"/>
            <a:ext cx="1496360" cy="853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1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2" t="7492" r="29631" b="26271"/>
          <a:stretch/>
        </p:blipFill>
        <p:spPr bwMode="auto">
          <a:xfrm>
            <a:off x="7907889" y="3911673"/>
            <a:ext cx="566662" cy="965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233513"/>
            <a:ext cx="4865687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762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"/>
                            </p:stCondLst>
                            <p:childTnLst>
                              <p:par>
                                <p:cTn id="1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839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467600" y="381000"/>
            <a:ext cx="12142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24-4a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3" t="6304" r="8776" b="9816"/>
          <a:stretch/>
        </p:blipFill>
        <p:spPr bwMode="auto">
          <a:xfrm>
            <a:off x="510288" y="1066800"/>
            <a:ext cx="8134065" cy="5343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888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uble Bracket 6"/>
          <p:cNvSpPr/>
          <p:nvPr/>
        </p:nvSpPr>
        <p:spPr>
          <a:xfrm>
            <a:off x="7467600" y="373012"/>
            <a:ext cx="1200409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24-4b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53" y="2167731"/>
            <a:ext cx="855980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187921"/>
            <a:ext cx="4219575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254" y="3178175"/>
            <a:ext cx="4176713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108094"/>
            <a:ext cx="4187825" cy="370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130" y="3175793"/>
            <a:ext cx="4170363" cy="345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301" y="3160009"/>
            <a:ext cx="4176713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301" y="3183625"/>
            <a:ext cx="4260850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108" y="3173413"/>
            <a:ext cx="4249737" cy="345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411" y="3164187"/>
            <a:ext cx="4170363" cy="345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254" y="3196201"/>
            <a:ext cx="4176713" cy="35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588" y="3166567"/>
            <a:ext cx="4273550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783" y="3218044"/>
            <a:ext cx="4249737" cy="345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200400"/>
            <a:ext cx="4170363" cy="345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033" y="3206087"/>
            <a:ext cx="4535487" cy="356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49" y="1523999"/>
            <a:ext cx="8272463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508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6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620000" y="388856"/>
            <a:ext cx="1173063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24-4c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310" y="4297694"/>
            <a:ext cx="1719221" cy="1243692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1" t="12601" r="23668" b="33024"/>
          <a:stretch/>
        </p:blipFill>
        <p:spPr bwMode="auto">
          <a:xfrm>
            <a:off x="493265" y="2040829"/>
            <a:ext cx="1195044" cy="965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3" t="12601" r="29466" b="38407"/>
          <a:stretch/>
        </p:blipFill>
        <p:spPr bwMode="auto">
          <a:xfrm>
            <a:off x="2143291" y="2065438"/>
            <a:ext cx="828509" cy="869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6" t="12601" r="22576" b="39945"/>
          <a:stretch/>
        </p:blipFill>
        <p:spPr bwMode="auto">
          <a:xfrm>
            <a:off x="3682677" y="2051371"/>
            <a:ext cx="1235988" cy="842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8" t="7778" r="18230" b="33410"/>
          <a:stretch/>
        </p:blipFill>
        <p:spPr bwMode="auto">
          <a:xfrm>
            <a:off x="1853877" y="2731141"/>
            <a:ext cx="1828800" cy="138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41" y="922256"/>
            <a:ext cx="5670550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93763"/>
            <a:ext cx="2286000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54648"/>
            <a:ext cx="2828925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309" y="4199305"/>
            <a:ext cx="3651250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24" y="4315193"/>
            <a:ext cx="1762125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0" t="12880" r="24897" b="38666"/>
          <a:stretch/>
        </p:blipFill>
        <p:spPr bwMode="auto">
          <a:xfrm>
            <a:off x="459326" y="1905000"/>
            <a:ext cx="1162646" cy="859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50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3" t="11040" r="20831" b="39892"/>
          <a:stretch/>
        </p:blipFill>
        <p:spPr bwMode="auto">
          <a:xfrm>
            <a:off x="1971849" y="1894113"/>
            <a:ext cx="1360715" cy="870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4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3" t="13366" r="25312" b="36953"/>
          <a:stretch/>
        </p:blipFill>
        <p:spPr bwMode="auto">
          <a:xfrm>
            <a:off x="3664476" y="1861459"/>
            <a:ext cx="1027266" cy="881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5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0" t="14556" r="19630" b="36762"/>
          <a:stretch/>
        </p:blipFill>
        <p:spPr bwMode="auto">
          <a:xfrm>
            <a:off x="1867630" y="2913720"/>
            <a:ext cx="181504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886" y="1872345"/>
            <a:ext cx="2835275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332" y="3693689"/>
            <a:ext cx="2901950" cy="294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8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0" t="12561" r="22815" b="37758"/>
          <a:stretch/>
        </p:blipFill>
        <p:spPr bwMode="auto">
          <a:xfrm>
            <a:off x="664029" y="2024743"/>
            <a:ext cx="1197428" cy="881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9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9" t="8318" r="25713" b="34666"/>
          <a:stretch/>
        </p:blipFill>
        <p:spPr bwMode="auto">
          <a:xfrm>
            <a:off x="1901562" y="1959648"/>
            <a:ext cx="1160764" cy="1011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10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4" t="14426" r="17876" b="24240"/>
          <a:stretch/>
        </p:blipFill>
        <p:spPr bwMode="auto">
          <a:xfrm>
            <a:off x="3220737" y="2057400"/>
            <a:ext cx="1404258" cy="1088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11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2" t="9967" r="16568" b="17390"/>
          <a:stretch/>
        </p:blipFill>
        <p:spPr bwMode="auto">
          <a:xfrm>
            <a:off x="1458687" y="2740023"/>
            <a:ext cx="2046514" cy="1709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1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5" y="1825407"/>
            <a:ext cx="2835275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13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743" y="3869416"/>
            <a:ext cx="5486400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9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028" y="4454862"/>
            <a:ext cx="3627437" cy="267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14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9" t="15039" r="22533" b="31600"/>
          <a:stretch/>
        </p:blipFill>
        <p:spPr bwMode="auto">
          <a:xfrm>
            <a:off x="685799" y="2117272"/>
            <a:ext cx="1197429" cy="947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15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7" t="11347" r="22367" b="35905"/>
          <a:stretch/>
        </p:blipFill>
        <p:spPr bwMode="auto">
          <a:xfrm>
            <a:off x="2115838" y="2133600"/>
            <a:ext cx="1175657" cy="936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16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4" t="8317" r="19946" b="24240"/>
          <a:stretch/>
        </p:blipFill>
        <p:spPr bwMode="auto">
          <a:xfrm>
            <a:off x="3370562" y="2133600"/>
            <a:ext cx="1317171" cy="119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17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0" t="14835" r="16858" b="17149"/>
          <a:stretch/>
        </p:blipFill>
        <p:spPr bwMode="auto">
          <a:xfrm>
            <a:off x="1600200" y="3200400"/>
            <a:ext cx="1937657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18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856255"/>
            <a:ext cx="2835275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19"/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1" t="10108" r="24060" b="29784"/>
          <a:stretch/>
        </p:blipFill>
        <p:spPr bwMode="auto">
          <a:xfrm>
            <a:off x="587829" y="1981199"/>
            <a:ext cx="1197428" cy="1066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" name="Picture 20"/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0" t="12536" r="19470" b="32263"/>
          <a:stretch/>
        </p:blipFill>
        <p:spPr bwMode="auto">
          <a:xfrm>
            <a:off x="1971849" y="2024741"/>
            <a:ext cx="1341417" cy="97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" name="Picture 21"/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7" t="9738" r="19172" b="35062"/>
          <a:stretch/>
        </p:blipFill>
        <p:spPr bwMode="auto">
          <a:xfrm>
            <a:off x="3668486" y="2068285"/>
            <a:ext cx="1556657" cy="97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" name="Picture 22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525" y="1745326"/>
            <a:ext cx="2835275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" name="Picture 23"/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8" t="18555" r="17137" b="35194"/>
          <a:stretch/>
        </p:blipFill>
        <p:spPr bwMode="auto">
          <a:xfrm>
            <a:off x="1527438" y="2891501"/>
            <a:ext cx="2141048" cy="1088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Picture 25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114" y="3990522"/>
            <a:ext cx="3603625" cy="279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" name="Picture 26"/>
          <p:cNvPicPr>
            <a:picLocks noChangeAspect="1" noChangeArrowheads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6" t="9200" r="21030" b="36916"/>
          <a:stretch/>
        </p:blipFill>
        <p:spPr bwMode="auto">
          <a:xfrm>
            <a:off x="576943" y="2068285"/>
            <a:ext cx="1419284" cy="956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" name="Picture 27"/>
          <p:cNvPicPr>
            <a:picLocks noChangeAspect="1" noChangeArrowheads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6" t="7974" r="23827" b="38142"/>
          <a:stretch/>
        </p:blipFill>
        <p:spPr bwMode="auto">
          <a:xfrm>
            <a:off x="2351313" y="2068285"/>
            <a:ext cx="1023257" cy="956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" name="Picture 28"/>
          <p:cNvPicPr>
            <a:picLocks noChangeAspect="1" noChangeArrowheads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2" t="7974" r="24090" b="38142"/>
          <a:stretch/>
        </p:blipFill>
        <p:spPr bwMode="auto">
          <a:xfrm>
            <a:off x="4048070" y="2068285"/>
            <a:ext cx="1187959" cy="956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" name="Picture 29"/>
          <p:cNvPicPr>
            <a:picLocks noChangeAspect="1" noChangeArrowheads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6" t="11259" r="16504" b="40023"/>
          <a:stretch/>
        </p:blipFill>
        <p:spPr bwMode="auto">
          <a:xfrm>
            <a:off x="1296463" y="3024638"/>
            <a:ext cx="2230508" cy="1146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30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234" y="1878463"/>
            <a:ext cx="2828925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31"/>
          <p:cNvPicPr>
            <a:picLocks noChangeAspect="1" noChangeArrowheads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87"/>
          <a:stretch/>
        </p:blipFill>
        <p:spPr bwMode="auto">
          <a:xfrm>
            <a:off x="1996227" y="3810000"/>
            <a:ext cx="4103687" cy="2634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" name="Picture 29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33" y="1526441"/>
            <a:ext cx="8304213" cy="368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436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250"/>
                            </p:stCondLst>
                            <p:childTnLst>
                              <p:par>
                                <p:cTn id="71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250"/>
                            </p:stCondLst>
                            <p:childTnLst>
                              <p:par>
                                <p:cTn id="125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500"/>
                            </p:stCondLst>
                            <p:childTnLst>
                              <p:par>
                                <p:cTn id="13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"/>
                            </p:stCondLst>
                            <p:childTnLst>
                              <p:par>
                                <p:cTn id="167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000"/>
                            </p:stCondLst>
                            <p:childTnLst>
                              <p:par>
                                <p:cTn id="173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3250"/>
                            </p:stCondLst>
                            <p:childTnLst>
                              <p:par>
                                <p:cTn id="179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4500"/>
                            </p:stCondLst>
                            <p:childTnLst>
                              <p:par>
                                <p:cTn id="1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27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3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4500"/>
                            </p:stCondLst>
                            <p:childTnLst>
                              <p:par>
                                <p:cTn id="2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500"/>
                            </p:stCondLst>
                            <p:childTnLst>
                              <p:par>
                                <p:cTn id="27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2000"/>
                            </p:stCondLst>
                            <p:childTnLst>
                              <p:par>
                                <p:cTn id="281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3250"/>
                            </p:stCondLst>
                            <p:childTnLst>
                              <p:par>
                                <p:cTn id="287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4500"/>
                            </p:stCondLst>
                            <p:childTnLst>
                              <p:par>
                                <p:cTn id="29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500"/>
                            </p:stCondLst>
                            <p:childTnLst>
                              <p:par>
                                <p:cTn id="329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396316" y="329821"/>
            <a:ext cx="13666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24-4d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473" y="3124200"/>
            <a:ext cx="3603625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673" y="3124200"/>
            <a:ext cx="4213225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648" y="3124200"/>
            <a:ext cx="3597275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310" y="3124200"/>
            <a:ext cx="4425950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729" y="3124200"/>
            <a:ext cx="4329113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648" y="3124200"/>
            <a:ext cx="3597275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310" y="3124200"/>
            <a:ext cx="4425950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473" y="3124200"/>
            <a:ext cx="3603625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648" y="3124200"/>
            <a:ext cx="3597275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729" y="3124200"/>
            <a:ext cx="4329113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673" y="3124200"/>
            <a:ext cx="4213225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648" y="3124200"/>
            <a:ext cx="3597275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57600" y="2895600"/>
            <a:ext cx="3505504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29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472516" y="381000"/>
            <a:ext cx="12142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24-4e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" t="6004" r="12054" b="12608"/>
          <a:stretch/>
        </p:blipFill>
        <p:spPr bwMode="auto">
          <a:xfrm>
            <a:off x="3585082" y="1617617"/>
            <a:ext cx="4885023" cy="327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914" y="862012"/>
            <a:ext cx="5791200" cy="504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675" y="1166220"/>
            <a:ext cx="6181725" cy="403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968" y="1307305"/>
            <a:ext cx="5443537" cy="415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" r="10733"/>
          <a:stretch/>
        </p:blipFill>
        <p:spPr bwMode="auto">
          <a:xfrm>
            <a:off x="3644657" y="1499393"/>
            <a:ext cx="5185713" cy="376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842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Double Bracket 175"/>
          <p:cNvSpPr/>
          <p:nvPr/>
        </p:nvSpPr>
        <p:spPr>
          <a:xfrm>
            <a:off x="7604648" y="356738"/>
            <a:ext cx="12142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24-4f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29288"/>
            <a:ext cx="5969000" cy="628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099" y="294608"/>
            <a:ext cx="5578475" cy="628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194" y="326906"/>
            <a:ext cx="6089650" cy="628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82576"/>
            <a:ext cx="5511800" cy="628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" name="Picture 1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"/>
          <a:stretch/>
        </p:blipFill>
        <p:spPr bwMode="auto">
          <a:xfrm>
            <a:off x="1952867" y="303093"/>
            <a:ext cx="5556175" cy="632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82576"/>
            <a:ext cx="5748337" cy="628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417" y="321892"/>
            <a:ext cx="6357937" cy="628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907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6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391400" y="292976"/>
            <a:ext cx="1362540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24-4g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6" t="6863" r="17924" b="28695"/>
          <a:stretch/>
        </p:blipFill>
        <p:spPr bwMode="auto">
          <a:xfrm>
            <a:off x="2590800" y="3532112"/>
            <a:ext cx="1052624" cy="691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7" t="14278" r="16973" b="32584"/>
          <a:stretch/>
        </p:blipFill>
        <p:spPr bwMode="auto">
          <a:xfrm>
            <a:off x="5181600" y="4136636"/>
            <a:ext cx="1230857" cy="570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7" t="22052" r="14481" b="20327"/>
          <a:stretch/>
        </p:blipFill>
        <p:spPr bwMode="auto">
          <a:xfrm>
            <a:off x="4495800" y="3689215"/>
            <a:ext cx="1063255" cy="618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4" t="17779" r="14659" b="29083"/>
          <a:stretch/>
        </p:blipFill>
        <p:spPr bwMode="auto">
          <a:xfrm>
            <a:off x="6019800" y="3689215"/>
            <a:ext cx="1520456" cy="570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6" t="15862" r="13459" b="23454"/>
          <a:stretch/>
        </p:blipFill>
        <p:spPr bwMode="auto">
          <a:xfrm>
            <a:off x="3505200" y="4055652"/>
            <a:ext cx="1315400" cy="651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5" t="15975" r="18010" b="36722"/>
          <a:stretch/>
        </p:blipFill>
        <p:spPr bwMode="auto">
          <a:xfrm>
            <a:off x="6992678" y="4199244"/>
            <a:ext cx="1095155" cy="50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429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500"/>
                            </p:stCondLst>
                            <p:childTnLst>
                              <p:par>
                                <p:cTn id="73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000"/>
                            </p:stCondLst>
                            <p:childTnLst>
                              <p:par>
                                <p:cTn id="90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76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03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315200" y="381000"/>
            <a:ext cx="13666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24-5a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3" t="6304" r="8776" b="9816"/>
          <a:stretch/>
        </p:blipFill>
        <p:spPr bwMode="auto">
          <a:xfrm>
            <a:off x="510288" y="1066800"/>
            <a:ext cx="8134065" cy="5343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040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uble Bracket 10"/>
          <p:cNvSpPr/>
          <p:nvPr/>
        </p:nvSpPr>
        <p:spPr>
          <a:xfrm>
            <a:off x="7467600" y="381000"/>
            <a:ext cx="12904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24-5b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7" y="1740852"/>
            <a:ext cx="233521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0" y="1740852"/>
            <a:ext cx="184150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837" y="1735005"/>
            <a:ext cx="231616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975" y="1736088"/>
            <a:ext cx="2359025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83" y="914400"/>
            <a:ext cx="8394700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25" y="2362200"/>
            <a:ext cx="1719275" cy="422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110" y="2356700"/>
            <a:ext cx="2076450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890" y="2362200"/>
            <a:ext cx="2076450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77" y="2246792"/>
            <a:ext cx="83042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525" y="2362200"/>
            <a:ext cx="1815602" cy="2912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981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xit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391400" y="347354"/>
            <a:ext cx="132464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24-5c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" r="3766" b="40810"/>
          <a:stretch/>
        </p:blipFill>
        <p:spPr bwMode="auto">
          <a:xfrm>
            <a:off x="661016" y="865511"/>
            <a:ext cx="3529984" cy="761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01"/>
          <a:stretch/>
        </p:blipFill>
        <p:spPr bwMode="auto">
          <a:xfrm>
            <a:off x="5161631" y="865512"/>
            <a:ext cx="3554413" cy="1000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90027"/>
            <a:ext cx="4468813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5" t="13978" r="19624" b="36277"/>
          <a:stretch/>
        </p:blipFill>
        <p:spPr bwMode="auto">
          <a:xfrm>
            <a:off x="1900451" y="1880322"/>
            <a:ext cx="1760561" cy="1064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8" t="11877" r="18955" b="33669"/>
          <a:stretch/>
        </p:blipFill>
        <p:spPr bwMode="auto">
          <a:xfrm>
            <a:off x="228600" y="1779550"/>
            <a:ext cx="1965278" cy="1165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7" t="12835" r="19753" b="32711"/>
          <a:stretch/>
        </p:blipFill>
        <p:spPr bwMode="auto">
          <a:xfrm>
            <a:off x="3276600" y="1880322"/>
            <a:ext cx="1965277" cy="1165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1" t="10667" r="17697" b="35276"/>
          <a:stretch/>
        </p:blipFill>
        <p:spPr bwMode="auto">
          <a:xfrm>
            <a:off x="6264323" y="1779549"/>
            <a:ext cx="1789400" cy="1387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145" y="4057374"/>
            <a:ext cx="4230687" cy="30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4475902"/>
            <a:ext cx="3133725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8" t="10276" r="14464" b="19431"/>
          <a:stretch/>
        </p:blipFill>
        <p:spPr bwMode="auto">
          <a:xfrm>
            <a:off x="318685" y="1812188"/>
            <a:ext cx="2144322" cy="150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3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5" t="9444" r="16834" b="31271"/>
          <a:stretch/>
        </p:blipFill>
        <p:spPr bwMode="auto">
          <a:xfrm>
            <a:off x="2083677" y="1754659"/>
            <a:ext cx="2006221" cy="1268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4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2" t="9444" r="18787" b="31271"/>
          <a:stretch/>
        </p:blipFill>
        <p:spPr bwMode="auto">
          <a:xfrm>
            <a:off x="3748893" y="1805843"/>
            <a:ext cx="1897039" cy="1268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5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2" t="16825" r="19820" b="21635"/>
          <a:stretch/>
        </p:blipFill>
        <p:spPr bwMode="auto">
          <a:xfrm>
            <a:off x="6267782" y="1846447"/>
            <a:ext cx="2074460" cy="1579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2" y="4648200"/>
            <a:ext cx="3170237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7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9" b="23395"/>
          <a:stretch/>
        </p:blipFill>
        <p:spPr bwMode="auto">
          <a:xfrm>
            <a:off x="3124200" y="3426181"/>
            <a:ext cx="4180812" cy="3203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8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2" t="6607" r="18784" b="31793"/>
          <a:stretch/>
        </p:blipFill>
        <p:spPr bwMode="auto">
          <a:xfrm>
            <a:off x="318685" y="1626628"/>
            <a:ext cx="1764992" cy="1318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9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1" t="12702" r="17641" b="32294"/>
          <a:stretch/>
        </p:blipFill>
        <p:spPr bwMode="auto">
          <a:xfrm>
            <a:off x="1637729" y="1755816"/>
            <a:ext cx="2019869" cy="1177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10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8" t="10789" r="19950" b="22884"/>
          <a:stretch/>
        </p:blipFill>
        <p:spPr bwMode="auto">
          <a:xfrm>
            <a:off x="3200400" y="1755816"/>
            <a:ext cx="2060813" cy="1419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11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5" t="13336" r="20281" b="14854"/>
          <a:stretch/>
        </p:blipFill>
        <p:spPr bwMode="auto">
          <a:xfrm>
            <a:off x="6018662" y="1755815"/>
            <a:ext cx="1815153" cy="1843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1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17" y="4211714"/>
            <a:ext cx="3017837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13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10"/>
          <a:stretch/>
        </p:blipFill>
        <p:spPr bwMode="auto">
          <a:xfrm>
            <a:off x="2593071" y="3886201"/>
            <a:ext cx="4895850" cy="27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7" t="11590" r="16350" b="39303"/>
          <a:stretch/>
        </p:blipFill>
        <p:spPr bwMode="auto">
          <a:xfrm>
            <a:off x="381000" y="1733266"/>
            <a:ext cx="2006221" cy="105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3" t="12064" r="20325" b="37553"/>
          <a:stretch/>
        </p:blipFill>
        <p:spPr bwMode="auto">
          <a:xfrm>
            <a:off x="1905000" y="1752600"/>
            <a:ext cx="1924335" cy="1078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2" t="10789" r="17526" b="36277"/>
          <a:stretch/>
        </p:blipFill>
        <p:spPr bwMode="auto">
          <a:xfrm>
            <a:off x="3429000" y="1752600"/>
            <a:ext cx="2138150" cy="1132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8" t="13556" r="19792" b="35404"/>
          <a:stretch/>
        </p:blipFill>
        <p:spPr bwMode="auto">
          <a:xfrm>
            <a:off x="6005014" y="1733266"/>
            <a:ext cx="2048707" cy="1310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6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4" y="4187825"/>
            <a:ext cx="3090863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7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167" y="3541942"/>
            <a:ext cx="4505325" cy="324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8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09" y="1136644"/>
            <a:ext cx="5359400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9"/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5" t="10699" r="16359" b="38529"/>
          <a:stretch/>
        </p:blipFill>
        <p:spPr bwMode="auto">
          <a:xfrm>
            <a:off x="5029200" y="917148"/>
            <a:ext cx="1992573" cy="1303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10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9" y="2780350"/>
            <a:ext cx="5468937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11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546460"/>
            <a:ext cx="4760913" cy="30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12"/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2" t="10606" r="15946" b="23619"/>
          <a:stretch/>
        </p:blipFill>
        <p:spPr bwMode="auto">
          <a:xfrm>
            <a:off x="5505450" y="1136644"/>
            <a:ext cx="2069057" cy="1688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13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5505450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14"/>
          <p:cNvPicPr>
            <a:picLocks noChangeAspect="1" noChangeArrowheads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t="10128" r="13686" b="39232"/>
          <a:stretch/>
        </p:blipFill>
        <p:spPr bwMode="auto">
          <a:xfrm>
            <a:off x="5505450" y="3382606"/>
            <a:ext cx="3357350" cy="15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15"/>
          <p:cNvPicPr>
            <a:picLocks noChangeAspect="1" noChangeArrowheads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1" t="10494" r="19100" b="16912"/>
          <a:stretch/>
        </p:blipFill>
        <p:spPr bwMode="auto">
          <a:xfrm>
            <a:off x="5337790" y="1081369"/>
            <a:ext cx="2195773" cy="1863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16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58" y="2974417"/>
            <a:ext cx="5518150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17"/>
          <p:cNvPicPr>
            <a:picLocks noChangeAspect="1" noChangeArrowheads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5" t="12125" r="14442" b="22699"/>
          <a:stretch/>
        </p:blipFill>
        <p:spPr bwMode="auto">
          <a:xfrm>
            <a:off x="3743467" y="4514507"/>
            <a:ext cx="3777586" cy="200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27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849" y="1148253"/>
            <a:ext cx="5999163" cy="503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133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250"/>
                            </p:stCondLst>
                            <p:childTnLst>
                              <p:par>
                                <p:cTn id="70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5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250"/>
                            </p:stCondLst>
                            <p:childTnLst>
                              <p:par>
                                <p:cTn id="123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500"/>
                            </p:stCondLst>
                            <p:childTnLst>
                              <p:par>
                                <p:cTn id="12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3250"/>
                            </p:stCondLst>
                            <p:childTnLst>
                              <p:par>
                                <p:cTn id="176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4500"/>
                            </p:stCondLst>
                            <p:childTnLst>
                              <p:par>
                                <p:cTn id="182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500"/>
                            </p:stCondLst>
                            <p:childTnLst>
                              <p:par>
                                <p:cTn id="186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00"/>
                            </p:stCondLst>
                            <p:childTnLst>
                              <p:par>
                                <p:cTn id="2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00"/>
                            </p:stCondLst>
                            <p:childTnLst>
                              <p:par>
                                <p:cTn id="2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500"/>
                            </p:stCondLst>
                            <p:childTnLst>
                              <p:par>
                                <p:cTn id="28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500"/>
                            </p:stCondLst>
                            <p:childTnLst>
                              <p:par>
                                <p:cTn id="308" presetID="4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4" y="4114800"/>
            <a:ext cx="410845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2" y="-5029200"/>
            <a:ext cx="328612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-5056921"/>
            <a:ext cx="3530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" y="-5002634"/>
            <a:ext cx="3646488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08" y="-5181600"/>
            <a:ext cx="349885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5105400"/>
            <a:ext cx="3455988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45" y="-5090452"/>
            <a:ext cx="351155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434" y="-5106218"/>
            <a:ext cx="3475038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563" y="-4882165"/>
            <a:ext cx="3719512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4953000"/>
            <a:ext cx="35052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137" y="-5105400"/>
            <a:ext cx="343217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876800"/>
            <a:ext cx="33655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820" y="-4724400"/>
            <a:ext cx="3328988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681" y="3581400"/>
            <a:ext cx="2706687" cy="293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259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2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75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1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25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95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375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8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225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6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ouble Bracket 26"/>
          <p:cNvSpPr/>
          <p:nvPr/>
        </p:nvSpPr>
        <p:spPr>
          <a:xfrm>
            <a:off x="7639843" y="211138"/>
            <a:ext cx="1194231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24-5e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090" y="630238"/>
            <a:ext cx="5035550" cy="605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228" y="630238"/>
            <a:ext cx="5121275" cy="605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515" y="630238"/>
            <a:ext cx="5346700" cy="605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772" y="630238"/>
            <a:ext cx="5310187" cy="605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508000"/>
            <a:ext cx="5200650" cy="657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90" y="690563"/>
            <a:ext cx="5114925" cy="639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798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543800" y="304800"/>
            <a:ext cx="117213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24-5f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6170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08" y="1193635"/>
            <a:ext cx="8534400" cy="195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2" t="15890" r="9372" b="31030"/>
          <a:stretch/>
        </p:blipFill>
        <p:spPr bwMode="auto">
          <a:xfrm>
            <a:off x="3689402" y="3593123"/>
            <a:ext cx="2140228" cy="2080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5" t="14892" r="19399" b="26194"/>
          <a:stretch/>
        </p:blipFill>
        <p:spPr bwMode="auto">
          <a:xfrm>
            <a:off x="3648672" y="3440723"/>
            <a:ext cx="2118446" cy="225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1" t="15006" r="14240" b="30128"/>
          <a:stretch/>
        </p:blipFill>
        <p:spPr bwMode="auto">
          <a:xfrm>
            <a:off x="5562600" y="3442452"/>
            <a:ext cx="2157772" cy="2133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5" t="17185" r="15797" b="25156"/>
          <a:stretch/>
        </p:blipFill>
        <p:spPr bwMode="auto">
          <a:xfrm>
            <a:off x="1790699" y="3553833"/>
            <a:ext cx="2095501" cy="2129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7" t="13998" r="17874" b="28191"/>
          <a:stretch/>
        </p:blipFill>
        <p:spPr bwMode="auto">
          <a:xfrm>
            <a:off x="1716928" y="3453237"/>
            <a:ext cx="2117557" cy="2135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1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9" t="10819" r="23477" b="26121"/>
          <a:stretch/>
        </p:blipFill>
        <p:spPr bwMode="auto">
          <a:xfrm>
            <a:off x="5486400" y="3358268"/>
            <a:ext cx="2207241" cy="232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9" t="17185" r="19873" b="27603"/>
          <a:stretch/>
        </p:blipFill>
        <p:spPr bwMode="auto">
          <a:xfrm>
            <a:off x="5486400" y="3593482"/>
            <a:ext cx="2093494" cy="2039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5" t="17185" r="15797" b="25156"/>
          <a:stretch/>
        </p:blipFill>
        <p:spPr bwMode="auto">
          <a:xfrm>
            <a:off x="1790699" y="3576229"/>
            <a:ext cx="2095501" cy="2129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10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5" t="24901" r="20074" b="21623"/>
          <a:stretch/>
        </p:blipFill>
        <p:spPr bwMode="auto">
          <a:xfrm>
            <a:off x="5524242" y="3516923"/>
            <a:ext cx="2131555" cy="2083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14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4" t="15215" r="20786" b="27520"/>
          <a:stretch/>
        </p:blipFill>
        <p:spPr bwMode="auto">
          <a:xfrm flipV="1">
            <a:off x="1741544" y="3465145"/>
            <a:ext cx="2092941" cy="2111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7" t="19279" r="20935" b="27313"/>
          <a:stretch/>
        </p:blipFill>
        <p:spPr bwMode="auto">
          <a:xfrm>
            <a:off x="5620494" y="3619272"/>
            <a:ext cx="1973179" cy="19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5" t="13701" r="17878" b="26067"/>
          <a:stretch/>
        </p:blipFill>
        <p:spPr bwMode="auto">
          <a:xfrm>
            <a:off x="1751630" y="3489960"/>
            <a:ext cx="2093495" cy="2225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6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8" t="18427" r="19791" b="29034"/>
          <a:stretch/>
        </p:blipFill>
        <p:spPr bwMode="auto">
          <a:xfrm>
            <a:off x="3648672" y="3632072"/>
            <a:ext cx="2020187" cy="1940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7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5" t="15094" r="15116" b="30028"/>
          <a:stretch/>
        </p:blipFill>
        <p:spPr bwMode="auto">
          <a:xfrm>
            <a:off x="5606507" y="3576229"/>
            <a:ext cx="1967024" cy="2027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6" t="16131" r="11174" b="29637"/>
          <a:stretch/>
        </p:blipFill>
        <p:spPr bwMode="auto">
          <a:xfrm>
            <a:off x="3650067" y="3580488"/>
            <a:ext cx="2083983" cy="200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9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5" t="13716" r="13956" b="26465"/>
          <a:stretch/>
        </p:blipFill>
        <p:spPr bwMode="auto">
          <a:xfrm>
            <a:off x="5475276" y="3440723"/>
            <a:ext cx="2153654" cy="2209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10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0" t="14130" r="21797" b="30296"/>
          <a:stretch/>
        </p:blipFill>
        <p:spPr bwMode="auto">
          <a:xfrm>
            <a:off x="3650067" y="3536143"/>
            <a:ext cx="1952697" cy="2052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981200"/>
            <a:ext cx="6962775" cy="385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721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00"/>
                            </p:stCondLst>
                            <p:childTnLst>
                              <p:par>
                                <p:cTn id="13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00"/>
                            </p:stCondLst>
                            <p:childTnLst>
                              <p:par>
                                <p:cTn id="15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000"/>
                            </p:stCondLst>
                            <p:childTnLst>
                              <p:par>
                                <p:cTn id="18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6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6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6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467600" y="323850"/>
            <a:ext cx="12904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24-5g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57804"/>
            <a:ext cx="9298744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5" r="28564" b="22620"/>
          <a:stretch/>
        </p:blipFill>
        <p:spPr bwMode="auto">
          <a:xfrm>
            <a:off x="152400" y="2286222"/>
            <a:ext cx="6041065" cy="627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0" t="12799" r="14655" b="32844"/>
          <a:stretch/>
        </p:blipFill>
        <p:spPr bwMode="auto">
          <a:xfrm>
            <a:off x="914400" y="2353532"/>
            <a:ext cx="1446029" cy="464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5" t="13244" r="26745" b="36929"/>
          <a:stretch/>
        </p:blipFill>
        <p:spPr bwMode="auto">
          <a:xfrm>
            <a:off x="5964865" y="2286222"/>
            <a:ext cx="457200" cy="531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4" t="16948" r="13465" b="31594"/>
          <a:stretch/>
        </p:blipFill>
        <p:spPr bwMode="auto">
          <a:xfrm>
            <a:off x="882502" y="2413567"/>
            <a:ext cx="1509823" cy="43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45" b="18517"/>
          <a:stretch/>
        </p:blipFill>
        <p:spPr bwMode="auto">
          <a:xfrm>
            <a:off x="128820" y="2798119"/>
            <a:ext cx="5812465" cy="699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9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8" t="15766" r="18143" b="29872"/>
          <a:stretch/>
        </p:blipFill>
        <p:spPr bwMode="auto">
          <a:xfrm>
            <a:off x="882502" y="2895600"/>
            <a:ext cx="999460" cy="464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10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7" t="7464" r="25193" b="30495"/>
          <a:stretch/>
        </p:blipFill>
        <p:spPr bwMode="auto">
          <a:xfrm>
            <a:off x="882501" y="2830017"/>
            <a:ext cx="935665" cy="52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5" t="13244" r="26745" b="36929"/>
          <a:stretch/>
        </p:blipFill>
        <p:spPr bwMode="auto">
          <a:xfrm>
            <a:off x="5776236" y="2882244"/>
            <a:ext cx="457200" cy="531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20" y="3359897"/>
            <a:ext cx="6962775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5" t="13244" r="26745" b="36929"/>
          <a:stretch/>
        </p:blipFill>
        <p:spPr bwMode="auto">
          <a:xfrm>
            <a:off x="5436569" y="3414619"/>
            <a:ext cx="457200" cy="531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2" t="11591" r="8871" b="24899"/>
          <a:stretch/>
        </p:blipFill>
        <p:spPr bwMode="auto">
          <a:xfrm>
            <a:off x="694994" y="3414619"/>
            <a:ext cx="1186968" cy="54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0" t="13492" r="16703" b="29242"/>
          <a:stretch/>
        </p:blipFill>
        <p:spPr bwMode="auto">
          <a:xfrm>
            <a:off x="779177" y="3435847"/>
            <a:ext cx="1030129" cy="489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" t="3737" r="9407" b="30849"/>
          <a:stretch/>
        </p:blipFill>
        <p:spPr bwMode="auto">
          <a:xfrm>
            <a:off x="2743200" y="3985393"/>
            <a:ext cx="5592726" cy="561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6" t="7078" r="13690" b="16769"/>
          <a:stretch/>
        </p:blipFill>
        <p:spPr bwMode="auto">
          <a:xfrm>
            <a:off x="3274828" y="3985393"/>
            <a:ext cx="956930" cy="650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9" t="10374" r="9412" b="18665"/>
          <a:stretch/>
        </p:blipFill>
        <p:spPr bwMode="auto">
          <a:xfrm>
            <a:off x="3223879" y="4007566"/>
            <a:ext cx="1058827" cy="606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5" t="13244" r="26745" b="36929"/>
          <a:stretch/>
        </p:blipFill>
        <p:spPr bwMode="auto">
          <a:xfrm>
            <a:off x="8001000" y="3985393"/>
            <a:ext cx="457200" cy="531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478" y="2903832"/>
            <a:ext cx="7212013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947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750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495800"/>
            <a:ext cx="1002430" cy="80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71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700302" y="304800"/>
            <a:ext cx="1066800" cy="776748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24</a:t>
            </a:r>
            <a:endParaRPr lang="en-US" sz="4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92" y="457200"/>
            <a:ext cx="8456613" cy="279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060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hlinkClick r:id="rId3" action="ppaction://hlinksldjump"/>
          </p:cNvPr>
          <p:cNvSpPr/>
          <p:nvPr/>
        </p:nvSpPr>
        <p:spPr>
          <a:xfrm>
            <a:off x="762000" y="1447800"/>
            <a:ext cx="2946400" cy="1524000"/>
          </a:xfrm>
          <a:prstGeom prst="ellipse">
            <a:avLst/>
          </a:prstGeom>
          <a:solidFill>
            <a:srgbClr val="A7CD4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Arial Black" panose="020B0A04020102020204" pitchFamily="34" charset="0"/>
                <a:hlinkClick r:id="rId3" action="ppaction://hlinksldjump"/>
              </a:rPr>
              <a:t>Day 1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sp>
        <p:nvSpPr>
          <p:cNvPr id="5" name="Oval 4">
            <a:hlinkClick r:id="" action="ppaction://noaction"/>
          </p:cNvPr>
          <p:cNvSpPr/>
          <p:nvPr/>
        </p:nvSpPr>
        <p:spPr>
          <a:xfrm>
            <a:off x="5435600" y="3352800"/>
            <a:ext cx="2946400" cy="1524000"/>
          </a:xfrm>
          <a:prstGeom prst="ellipse">
            <a:avLst/>
          </a:prstGeom>
          <a:solidFill>
            <a:srgbClr val="A7CD4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Arial Black" panose="020B0A04020102020204" pitchFamily="34" charset="0"/>
                <a:hlinkClick r:id="rId4" action="ppaction://hlinksldjump"/>
              </a:rPr>
              <a:t>Day 4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sp>
        <p:nvSpPr>
          <p:cNvPr id="6" name="Oval 5">
            <a:hlinkClick r:id="" action="ppaction://noaction"/>
          </p:cNvPr>
          <p:cNvSpPr/>
          <p:nvPr/>
        </p:nvSpPr>
        <p:spPr>
          <a:xfrm>
            <a:off x="762000" y="3238500"/>
            <a:ext cx="2946400" cy="1524000"/>
          </a:xfrm>
          <a:prstGeom prst="ellipse">
            <a:avLst/>
          </a:prstGeom>
          <a:solidFill>
            <a:srgbClr val="A7CD4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Arial Black" panose="020B0A04020102020204" pitchFamily="34" charset="0"/>
                <a:hlinkClick r:id="rId5" action="ppaction://hlinksldjump"/>
              </a:rPr>
              <a:t>Day 3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sp>
        <p:nvSpPr>
          <p:cNvPr id="7" name="Oval 6">
            <a:hlinkClick r:id="" action="ppaction://noaction"/>
          </p:cNvPr>
          <p:cNvSpPr/>
          <p:nvPr/>
        </p:nvSpPr>
        <p:spPr>
          <a:xfrm>
            <a:off x="5410200" y="1409700"/>
            <a:ext cx="2946400" cy="1524000"/>
          </a:xfrm>
          <a:prstGeom prst="ellipse">
            <a:avLst/>
          </a:prstGeom>
          <a:solidFill>
            <a:srgbClr val="A7CD4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Arial Black" panose="020B0A04020102020204" pitchFamily="34" charset="0"/>
                <a:hlinkClick r:id="rId6" action="ppaction://hlinksldjump"/>
              </a:rPr>
              <a:t>Day 2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sp>
        <p:nvSpPr>
          <p:cNvPr id="8" name="Oval 7">
            <a:hlinkClick r:id="" action="ppaction://noaction"/>
          </p:cNvPr>
          <p:cNvSpPr/>
          <p:nvPr/>
        </p:nvSpPr>
        <p:spPr>
          <a:xfrm>
            <a:off x="3098800" y="4876800"/>
            <a:ext cx="2946400" cy="1524000"/>
          </a:xfrm>
          <a:prstGeom prst="ellipse">
            <a:avLst/>
          </a:prstGeom>
          <a:solidFill>
            <a:srgbClr val="A7CD4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Arial Black" panose="020B0A04020102020204" pitchFamily="34" charset="0"/>
                <a:hlinkClick r:id="rId7" action="ppaction://hlinksldjump"/>
              </a:rPr>
              <a:t>Day 5</a:t>
            </a:r>
            <a:endParaRPr lang="en-US" sz="4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34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391400" y="381000"/>
            <a:ext cx="12904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24-1a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3" t="6304" r="8776" b="9816"/>
          <a:stretch/>
        </p:blipFill>
        <p:spPr bwMode="auto">
          <a:xfrm>
            <a:off x="510288" y="1066800"/>
            <a:ext cx="8134065" cy="5343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921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ouble Bracket 17"/>
          <p:cNvSpPr/>
          <p:nvPr/>
        </p:nvSpPr>
        <p:spPr>
          <a:xfrm>
            <a:off x="7467600" y="381000"/>
            <a:ext cx="129622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24-1b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876800"/>
            <a:ext cx="2347913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712" y="4121386"/>
            <a:ext cx="3494087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564" y="4484071"/>
            <a:ext cx="3425825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082" y="4349749"/>
            <a:ext cx="3530600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173" y="4222133"/>
            <a:ext cx="3451225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564" y="4755631"/>
            <a:ext cx="3200400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41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TM02892315[[fn=Wisp]]</Template>
  <TotalTime>34139</TotalTime>
  <Words>47</Words>
  <Application>Microsoft Office PowerPoint</Application>
  <PresentationFormat>On-screen Show (4:3)</PresentationFormat>
  <Paragraphs>42</Paragraphs>
  <Slides>47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47</vt:i4>
      </vt:variant>
    </vt:vector>
  </HeadingPairs>
  <TitlesOfParts>
    <vt:vector size="55" baseType="lpstr">
      <vt:lpstr>Calibri Light</vt:lpstr>
      <vt:lpstr>Arial</vt:lpstr>
      <vt:lpstr>Calibri</vt:lpstr>
      <vt:lpstr>Wingdings 2</vt:lpstr>
      <vt:lpstr>Arial Black</vt:lpstr>
      <vt:lpstr>HDOfficeLightV0</vt:lpstr>
      <vt:lpstr>1_HDOfficeLightV0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Christina M. Asklar</cp:lastModifiedBy>
  <cp:revision>2657</cp:revision>
  <cp:lastPrinted>2017-06-06T14:07:17Z</cp:lastPrinted>
  <dcterms:created xsi:type="dcterms:W3CDTF">2014-11-11T22:53:07Z</dcterms:created>
  <dcterms:modified xsi:type="dcterms:W3CDTF">2020-04-28T16:24:44Z</dcterms:modified>
</cp:coreProperties>
</file>